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92" r:id="rId2"/>
    <p:sldId id="3271" r:id="rId3"/>
    <p:sldId id="3272" r:id="rId4"/>
    <p:sldId id="3286" r:id="rId5"/>
    <p:sldId id="3275" r:id="rId6"/>
    <p:sldId id="3265" r:id="rId7"/>
    <p:sldId id="3276" r:id="rId8"/>
    <p:sldId id="3319" r:id="rId9"/>
    <p:sldId id="3278" r:id="rId10"/>
    <p:sldId id="3287" r:id="rId11"/>
    <p:sldId id="3273" r:id="rId12"/>
    <p:sldId id="3274" r:id="rId13"/>
    <p:sldId id="3320" r:id="rId14"/>
    <p:sldId id="3280" r:id="rId15"/>
    <p:sldId id="3277" r:id="rId16"/>
    <p:sldId id="3281" r:id="rId17"/>
    <p:sldId id="3282" r:id="rId18"/>
    <p:sldId id="3321" r:id="rId19"/>
    <p:sldId id="3279" r:id="rId20"/>
    <p:sldId id="3288" r:id="rId21"/>
    <p:sldId id="3283" r:id="rId22"/>
    <p:sldId id="3322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">
          <p15:clr>
            <a:srgbClr val="A4A3A4"/>
          </p15:clr>
        </p15:guide>
        <p15:guide id="2" pos="4050">
          <p15:clr>
            <a:srgbClr val="A4A3A4"/>
          </p15:clr>
        </p15:guide>
        <p15:guide id="3" pos="519">
          <p15:clr>
            <a:srgbClr val="A4A3A4"/>
          </p15:clr>
        </p15:guide>
        <p15:guide id="4" orient="horz" pos="4170">
          <p15:clr>
            <a:srgbClr val="A4A3A4"/>
          </p15:clr>
        </p15:guide>
        <p15:guide id="5" pos="7492">
          <p15:clr>
            <a:srgbClr val="A4A3A4"/>
          </p15:clr>
        </p15:guide>
        <p15:guide id="6" pos="68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73AE"/>
    <a:srgbClr val="FFFFFF"/>
    <a:srgbClr val="F59817"/>
    <a:srgbClr val="5ED1E5"/>
    <a:srgbClr val="33AE7F"/>
    <a:srgbClr val="FE5817"/>
    <a:srgbClr val="FFC000"/>
    <a:srgbClr val="66CCFF"/>
    <a:srgbClr val="33C0C9"/>
    <a:srgbClr val="0143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4" autoAdjust="0"/>
    <p:restoredTop sz="95317" autoAdjust="0"/>
  </p:normalViewPr>
  <p:slideViewPr>
    <p:cSldViewPr>
      <p:cViewPr varScale="1">
        <p:scale>
          <a:sx n="78" d="100"/>
          <a:sy n="78" d="100"/>
        </p:scale>
        <p:origin x="730" y="62"/>
      </p:cViewPr>
      <p:guideLst>
        <p:guide orient="horz" pos="302"/>
        <p:guide pos="4050"/>
        <p:guide pos="519"/>
        <p:guide orient="horz" pos="4170"/>
        <p:guide pos="7492"/>
        <p:guide pos="6893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2020-10-14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5035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2020-10-14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498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00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776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708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9309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22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4422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356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1128476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49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10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525320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t>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8151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560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7978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372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396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43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06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103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52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654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32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2020-10-14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2020-10-14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C3AD436-6D5E-46FE-B693-5D69F3087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5" b="10625"/>
          <a:stretch/>
        </p:blipFill>
        <p:spPr>
          <a:xfrm>
            <a:off x="0" y="-16372"/>
            <a:ext cx="12887148" cy="724902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5A7E0004-0A4A-49DC-B8E0-5F5BB0369D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5" b="1068"/>
          <a:stretch/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2537389" y="1602273"/>
            <a:ext cx="778397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dirty="0">
                <a:solidFill>
                  <a:srgbClr val="0673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ADD WORDS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6994" y="2304193"/>
            <a:ext cx="104047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dirty="0">
                <a:solidFill>
                  <a:srgbClr val="0673AE"/>
                </a:solidFill>
                <a:cs typeface="Arial" panose="020B0604020202020204" pitchFamily="34" charset="0"/>
              </a:rPr>
              <a:t>商务营销计划汇报</a:t>
            </a:r>
            <a:r>
              <a:rPr lang="en-US" altLang="zh-CN" sz="7200" b="1" dirty="0">
                <a:solidFill>
                  <a:srgbClr val="0673AE"/>
                </a:solidFill>
                <a:cs typeface="Arial" panose="020B0604020202020204" pitchFamily="34" charset="0"/>
              </a:rPr>
              <a:t>PPT</a:t>
            </a:r>
          </a:p>
        </p:txBody>
      </p:sp>
      <p:sp>
        <p:nvSpPr>
          <p:cNvPr id="17" name="矩形 259">
            <a:extLst>
              <a:ext uri="{FF2B5EF4-FFF2-40B4-BE49-F238E27FC236}">
                <a16:creationId xmlns:a16="http://schemas.microsoft.com/office/drawing/2014/main" id="{C8024672-C560-4F40-8E97-3234EE8C1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1097" y="3523775"/>
            <a:ext cx="6716555" cy="373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适用于述职报告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个人简介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工作总结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zh-CN" altLang="en-US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会议报告等 </a:t>
            </a:r>
            <a:r>
              <a:rPr lang="en-US" altLang="zh-CN" sz="2000" cap="all" dirty="0">
                <a:solidFill>
                  <a:srgbClr val="0673AE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76AC33D-D838-4C0B-87DB-12E9A2B3DC31}"/>
              </a:ext>
            </a:extLst>
          </p:cNvPr>
          <p:cNvGrpSpPr/>
          <p:nvPr/>
        </p:nvGrpSpPr>
        <p:grpSpPr>
          <a:xfrm>
            <a:off x="5700322" y="4120381"/>
            <a:ext cx="1458106" cy="472264"/>
            <a:chOff x="5700323" y="4644979"/>
            <a:chExt cx="1458106" cy="47226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DF79130-7ECC-43D5-B690-D452BCD30639}"/>
                </a:ext>
              </a:extLst>
            </p:cNvPr>
            <p:cNvSpPr/>
            <p:nvPr/>
          </p:nvSpPr>
          <p:spPr>
            <a:xfrm flipV="1">
              <a:off x="5700323" y="4644979"/>
              <a:ext cx="1458106" cy="47226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77">
                <a:lnSpc>
                  <a:spcPct val="130000"/>
                </a:lnSpc>
              </a:pPr>
              <a:endParaRPr lang="zh-CN" altLang="en-US" sz="1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A720100-C32C-41A1-BE7F-6649C3964884}"/>
                </a:ext>
              </a:extLst>
            </p:cNvPr>
            <p:cNvSpPr txBox="1"/>
            <p:nvPr/>
          </p:nvSpPr>
          <p:spPr>
            <a:xfrm>
              <a:off x="5855970" y="4696445"/>
              <a:ext cx="1146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673AE"/>
                  </a:solidFill>
                  <a:cs typeface="+mn-ea"/>
                  <a:sym typeface="+mn-lt"/>
                </a:rPr>
                <a:t>美仑设计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rgbClr val="0673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rgbClr val="0673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  <a:solidFill>
            <a:srgbClr val="0673AE"/>
          </a:solidFill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  <a:solidFill>
            <a:srgbClr val="0673AE"/>
          </a:solidFill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  <a:solidFill>
            <a:srgbClr val="0673AE"/>
          </a:solidFill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  <a:solidFill>
            <a:srgbClr val="0673AE"/>
          </a:solidFill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  <a:solidFill>
            <a:srgbClr val="0673AE"/>
          </a:solidFill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  <a:solidFill>
            <a:srgbClr val="0673AE"/>
          </a:solidFill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250138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2" name="Shape 373">
            <a:extLst>
              <a:ext uri="{FF2B5EF4-FFF2-40B4-BE49-F238E27FC236}">
                <a16:creationId xmlns:a16="http://schemas.microsoft.com/office/drawing/2014/main" id="{AA6250D0-C6CB-43D7-8204-6951A0B55549}"/>
              </a:ext>
            </a:extLst>
          </p:cNvPr>
          <p:cNvSpPr/>
          <p:nvPr/>
        </p:nvSpPr>
        <p:spPr>
          <a:xfrm>
            <a:off x="3340875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4" name="Shape 373">
            <a:extLst>
              <a:ext uri="{FF2B5EF4-FFF2-40B4-BE49-F238E27FC236}">
                <a16:creationId xmlns:a16="http://schemas.microsoft.com/office/drawing/2014/main" id="{E38FE311-EA17-4FDC-9EF2-75FD844556F0}"/>
              </a:ext>
            </a:extLst>
          </p:cNvPr>
          <p:cNvSpPr/>
          <p:nvPr/>
        </p:nvSpPr>
        <p:spPr>
          <a:xfrm>
            <a:off x="5431612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5" name="Shape 373">
            <a:extLst>
              <a:ext uri="{FF2B5EF4-FFF2-40B4-BE49-F238E27FC236}">
                <a16:creationId xmlns:a16="http://schemas.microsoft.com/office/drawing/2014/main" id="{8DB2F07E-CE8A-477F-8F21-95AFD44BF3DB}"/>
              </a:ext>
            </a:extLst>
          </p:cNvPr>
          <p:cNvSpPr/>
          <p:nvPr/>
        </p:nvSpPr>
        <p:spPr>
          <a:xfrm>
            <a:off x="7522349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7" name="Shape 373">
            <a:extLst>
              <a:ext uri="{FF2B5EF4-FFF2-40B4-BE49-F238E27FC236}">
                <a16:creationId xmlns:a16="http://schemas.microsoft.com/office/drawing/2014/main" id="{605DFB1A-390F-4DFD-AD0A-58340C2E9F06}"/>
              </a:ext>
            </a:extLst>
          </p:cNvPr>
          <p:cNvSpPr/>
          <p:nvPr/>
        </p:nvSpPr>
        <p:spPr>
          <a:xfrm>
            <a:off x="9613088" y="4794002"/>
            <a:ext cx="1804918" cy="5380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dvAuto="0"/>
      <p:bldP spid="7" grpId="0" bldLvl="0" animBg="1" advAuto="0"/>
      <p:bldP spid="12" grpId="0" bldLvl="0" animBg="1" advAuto="0"/>
      <p:bldP spid="17" grpId="0" bldLvl="0" animBg="1" advAuto="0"/>
      <p:bldP spid="22" grpId="0" bldLvl="0" animBg="1" advAuto="0"/>
      <p:bldP spid="27" grpId="0" bldLvl="0" animBg="1" advAuto="0"/>
      <p:bldP spid="30" grpId="0" bldLvl="0" animBg="1" advAuto="0"/>
      <p:bldP spid="33" grpId="0" bldLvl="0" animBg="1" advAuto="0"/>
      <p:bldP spid="36" grpId="0" bldLvl="0" animBg="1" advAuto="0"/>
      <p:bldP spid="39" grpId="0" bldLvl="0" animBg="1" advAuto="0"/>
      <p:bldP spid="43" grpId="0" bldLvl="0" animBg="1"/>
      <p:bldP spid="42" grpId="0" bldLvl="0" animBg="1"/>
      <p:bldP spid="44" grpId="0" bldLvl="0" animBg="1"/>
      <p:bldP spid="45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10611" y="2968253"/>
            <a:ext cx="1708318" cy="1708316"/>
            <a:chOff x="1336945" y="2133708"/>
            <a:chExt cx="1619916" cy="1619915"/>
          </a:xfrm>
        </p:grpSpPr>
        <p:grpSp>
          <p:nvGrpSpPr>
            <p:cNvPr id="6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rgbClr val="0673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718094" y="2272332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54%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187015" y="2965780"/>
            <a:ext cx="1708318" cy="1708316"/>
            <a:chOff x="3972681" y="2131362"/>
            <a:chExt cx="1619916" cy="1619915"/>
          </a:xfrm>
        </p:grpSpPr>
        <p:grpSp>
          <p:nvGrpSpPr>
            <p:cNvPr id="12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353828" y="2269986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53304" y="2974393"/>
            <a:ext cx="1718430" cy="1708316"/>
            <a:chOff x="6594320" y="2139530"/>
            <a:chExt cx="1629505" cy="1619915"/>
          </a:xfrm>
        </p:grpSpPr>
        <p:grpSp>
          <p:nvGrpSpPr>
            <p:cNvPr id="17" name="Group 16"/>
            <p:cNvGrpSpPr/>
            <p:nvPr/>
          </p:nvGrpSpPr>
          <p:grpSpPr>
            <a:xfrm>
              <a:off x="6594320" y="2139530"/>
              <a:ext cx="1629505" cy="1619915"/>
              <a:chOff x="2479326" y="3076243"/>
              <a:chExt cx="1629505" cy="1619915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479326" y="3076243"/>
                <a:ext cx="1619915" cy="1619915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rgbClr val="0673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985059" y="2278154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72%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739823" y="2965779"/>
            <a:ext cx="1708318" cy="1708316"/>
            <a:chOff x="9235139" y="2131361"/>
            <a:chExt cx="1619916" cy="1619915"/>
          </a:xfrm>
        </p:grpSpPr>
        <p:grpSp>
          <p:nvGrpSpPr>
            <p:cNvPr id="22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616288" y="2269985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23"/>
          <p:cNvSpPr/>
          <p:nvPr/>
        </p:nvSpPr>
        <p:spPr>
          <a:xfrm>
            <a:off x="1321802" y="5233387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45" name="TextBox 27"/>
          <p:cNvSpPr txBox="1"/>
          <p:nvPr/>
        </p:nvSpPr>
        <p:spPr>
          <a:xfrm>
            <a:off x="1332448" y="4839537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4137203" y="1778565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6917303" y="4839537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9682072" y="1778565"/>
            <a:ext cx="160528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3">
            <a:extLst>
              <a:ext uri="{FF2B5EF4-FFF2-40B4-BE49-F238E27FC236}">
                <a16:creationId xmlns:a16="http://schemas.microsoft.com/office/drawing/2014/main" id="{BB06301F-D391-416F-843C-185820BB7280}"/>
              </a:ext>
            </a:extLst>
          </p:cNvPr>
          <p:cNvSpPr/>
          <p:nvPr/>
        </p:nvSpPr>
        <p:spPr>
          <a:xfrm>
            <a:off x="6951077" y="5233387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2BA8F6FC-880B-4CFC-B8C3-5511A969FF55}"/>
              </a:ext>
            </a:extLst>
          </p:cNvPr>
          <p:cNvSpPr/>
          <p:nvPr/>
        </p:nvSpPr>
        <p:spPr>
          <a:xfrm>
            <a:off x="4137203" y="2108499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32" name="Rectangle 23">
            <a:extLst>
              <a:ext uri="{FF2B5EF4-FFF2-40B4-BE49-F238E27FC236}">
                <a16:creationId xmlns:a16="http://schemas.microsoft.com/office/drawing/2014/main" id="{5B666486-F431-4D1A-93ED-E2009C33D8F7}"/>
              </a:ext>
            </a:extLst>
          </p:cNvPr>
          <p:cNvSpPr/>
          <p:nvPr/>
        </p:nvSpPr>
        <p:spPr>
          <a:xfrm>
            <a:off x="9706395" y="2108499"/>
            <a:ext cx="1872208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6" grpId="0"/>
      <p:bldP spid="47" grpId="0"/>
      <p:bldP spid="48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1595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04133" y="2448524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Rectangle 22">
            <a:extLst>
              <a:ext uri="{FF2B5EF4-FFF2-40B4-BE49-F238E27FC236}">
                <a16:creationId xmlns:a16="http://schemas.microsoft.com/office/drawing/2014/main" id="{783162ED-E780-4C51-ACCA-6C699661B93F}"/>
              </a:ext>
            </a:extLst>
          </p:cNvPr>
          <p:cNvSpPr/>
          <p:nvPr/>
        </p:nvSpPr>
        <p:spPr>
          <a:xfrm>
            <a:off x="2804133" y="3456467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5" name="Rectangle 22">
            <a:extLst>
              <a:ext uri="{FF2B5EF4-FFF2-40B4-BE49-F238E27FC236}">
                <a16:creationId xmlns:a16="http://schemas.microsoft.com/office/drawing/2014/main" id="{DA77C1F9-3012-4637-953E-422804EADAC3}"/>
              </a:ext>
            </a:extLst>
          </p:cNvPr>
          <p:cNvSpPr/>
          <p:nvPr/>
        </p:nvSpPr>
        <p:spPr>
          <a:xfrm>
            <a:off x="2804133" y="4390901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6" name="Rectangle 22">
            <a:extLst>
              <a:ext uri="{FF2B5EF4-FFF2-40B4-BE49-F238E27FC236}">
                <a16:creationId xmlns:a16="http://schemas.microsoft.com/office/drawing/2014/main" id="{99D51E53-C479-4C85-AEE4-F47183CE3F00}"/>
              </a:ext>
            </a:extLst>
          </p:cNvPr>
          <p:cNvSpPr/>
          <p:nvPr/>
        </p:nvSpPr>
        <p:spPr>
          <a:xfrm>
            <a:off x="2804133" y="5351197"/>
            <a:ext cx="3026728" cy="81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1600101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/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2532687"/>
            <a:ext cx="3198741" cy="1129240"/>
            <a:chOff x="7665253" y="2523597"/>
            <a:chExt cx="3033214" cy="1070802"/>
          </a:xfrm>
        </p:grpSpPr>
        <p:sp>
          <p:nvSpPr>
            <p:cNvPr id="83" name="TextBox 82"/>
            <p:cNvSpPr txBox="1"/>
            <p:nvPr/>
          </p:nvSpPr>
          <p:spPr>
            <a:xfrm>
              <a:off x="7733295" y="2523597"/>
              <a:ext cx="1522211" cy="366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5"/>
              <a:ext cx="3033214" cy="772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1666365"/>
            <a:ext cx="3239358" cy="1124211"/>
            <a:chOff x="1358936" y="1677695"/>
            <a:chExt cx="3071729" cy="1066032"/>
          </a:xfrm>
        </p:grpSpPr>
        <p:sp>
          <p:nvSpPr>
            <p:cNvPr id="85" name="TextBox 84"/>
            <p:cNvSpPr txBox="1"/>
            <p:nvPr/>
          </p:nvSpPr>
          <p:spPr>
            <a:xfrm>
              <a:off x="2908454" y="1677695"/>
              <a:ext cx="1522211" cy="366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772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042276"/>
            <a:ext cx="3239358" cy="1120970"/>
            <a:chOff x="1358936" y="3391967"/>
            <a:chExt cx="3071729" cy="1062960"/>
          </a:xfrm>
        </p:grpSpPr>
        <p:sp>
          <p:nvSpPr>
            <p:cNvPr id="87" name="TextBox 86"/>
            <p:cNvSpPr txBox="1"/>
            <p:nvPr/>
          </p:nvSpPr>
          <p:spPr>
            <a:xfrm>
              <a:off x="2908454" y="3391967"/>
              <a:ext cx="1522211" cy="366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3"/>
              <a:ext cx="3033214" cy="772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4486697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436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摄图网是一家为中小微企业、自媒体、设计师、运营者等提供免费摄影图网站，致力做中国优质的创意图片服务商。</a:t>
              </a: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066195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066194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003412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4602483"/>
            <a:ext cx="831018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97" name="Rectangle 96"/>
          <p:cNvSpPr/>
          <p:nvPr/>
        </p:nvSpPr>
        <p:spPr>
          <a:xfrm>
            <a:off x="9164712" y="4602483"/>
            <a:ext cx="831018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98" name="Rectangle 97"/>
          <p:cNvSpPr/>
          <p:nvPr/>
        </p:nvSpPr>
        <p:spPr>
          <a:xfrm>
            <a:off x="10234453" y="4602483"/>
            <a:ext cx="831018" cy="312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bldLvl="0" animBg="1"/>
      <p:bldP spid="94" grpId="0" bldLvl="0" animBg="1"/>
      <p:bldP spid="95" grpId="0" bldLvl="0" animBg="1"/>
      <p:bldP spid="96" grpId="0"/>
      <p:bldP spid="97" grpId="0"/>
      <p:bldP spid="9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  <a:solidFill>
            <a:srgbClr val="0673AE"/>
          </a:solidFill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  <a:solidFill>
            <a:srgbClr val="0673AE"/>
          </a:solidFill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  <a:solidFill>
            <a:srgbClr val="0673AE"/>
          </a:solidFill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3614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885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10156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8427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6698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969" y="4810264"/>
            <a:ext cx="226060" cy="29464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09"/>
            <a:ext cx="2090836" cy="589530"/>
            <a:chOff x="4597686" y="3155872"/>
            <a:chExt cx="1583966" cy="419245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algn="l">
                <a:lnSpc>
                  <a:spcPct val="120000"/>
                </a:lnSpc>
              </a:pPr>
              <a:endPara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9214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149">
            <a:extLst>
              <a:ext uri="{FF2B5EF4-FFF2-40B4-BE49-F238E27FC236}">
                <a16:creationId xmlns:a16="http://schemas.microsoft.com/office/drawing/2014/main" id="{65A9C124-3531-4F62-AF84-8EE5EB44D214}"/>
              </a:ext>
            </a:extLst>
          </p:cNvPr>
          <p:cNvGrpSpPr/>
          <p:nvPr/>
        </p:nvGrpSpPr>
        <p:grpSpPr>
          <a:xfrm>
            <a:off x="6389434" y="3242669"/>
            <a:ext cx="2090836" cy="589530"/>
            <a:chOff x="4597686" y="3155872"/>
            <a:chExt cx="1583966" cy="419245"/>
          </a:xfrm>
        </p:grpSpPr>
        <p:sp>
          <p:nvSpPr>
            <p:cNvPr id="66" name="TextBox 150">
              <a:extLst>
                <a:ext uri="{FF2B5EF4-FFF2-40B4-BE49-F238E27FC236}">
                  <a16:creationId xmlns:a16="http://schemas.microsoft.com/office/drawing/2014/main" id="{53C6F04C-9986-468D-8023-DBF3F8A24E82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TextBox 151">
              <a:extLst>
                <a:ext uri="{FF2B5EF4-FFF2-40B4-BE49-F238E27FC236}">
                  <a16:creationId xmlns:a16="http://schemas.microsoft.com/office/drawing/2014/main" id="{F3A86CCE-4CD0-4B42-89C7-1DCD8A328F77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0" name="Group 149">
            <a:extLst>
              <a:ext uri="{FF2B5EF4-FFF2-40B4-BE49-F238E27FC236}">
                <a16:creationId xmlns:a16="http://schemas.microsoft.com/office/drawing/2014/main" id="{5F84A17C-0051-47EE-97AD-3D9E6875D00B}"/>
              </a:ext>
            </a:extLst>
          </p:cNvPr>
          <p:cNvGrpSpPr/>
          <p:nvPr/>
        </p:nvGrpSpPr>
        <p:grpSpPr>
          <a:xfrm>
            <a:off x="6389434" y="4233269"/>
            <a:ext cx="2090836" cy="589530"/>
            <a:chOff x="4597686" y="3155872"/>
            <a:chExt cx="1583966" cy="419245"/>
          </a:xfrm>
        </p:grpSpPr>
        <p:sp>
          <p:nvSpPr>
            <p:cNvPr id="71" name="TextBox 150">
              <a:extLst>
                <a:ext uri="{FF2B5EF4-FFF2-40B4-BE49-F238E27FC236}">
                  <a16:creationId xmlns:a16="http://schemas.microsoft.com/office/drawing/2014/main" id="{8656EBEA-3218-465D-BE8B-6C931ED6B03C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151">
              <a:extLst>
                <a:ext uri="{FF2B5EF4-FFF2-40B4-BE49-F238E27FC236}">
                  <a16:creationId xmlns:a16="http://schemas.microsoft.com/office/drawing/2014/main" id="{F29AA4A3-0CB5-4E40-B0DD-135CE49A1B36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3" name="Group 149">
            <a:extLst>
              <a:ext uri="{FF2B5EF4-FFF2-40B4-BE49-F238E27FC236}">
                <a16:creationId xmlns:a16="http://schemas.microsoft.com/office/drawing/2014/main" id="{09DCFE56-8D9C-428C-85F3-70102D3832C9}"/>
              </a:ext>
            </a:extLst>
          </p:cNvPr>
          <p:cNvGrpSpPr/>
          <p:nvPr/>
        </p:nvGrpSpPr>
        <p:grpSpPr>
          <a:xfrm>
            <a:off x="9452674" y="2305409"/>
            <a:ext cx="2090836" cy="589530"/>
            <a:chOff x="4597686" y="3155872"/>
            <a:chExt cx="1583966" cy="419245"/>
          </a:xfrm>
        </p:grpSpPr>
        <p:sp>
          <p:nvSpPr>
            <p:cNvPr id="74" name="TextBox 150">
              <a:extLst>
                <a:ext uri="{FF2B5EF4-FFF2-40B4-BE49-F238E27FC236}">
                  <a16:creationId xmlns:a16="http://schemas.microsoft.com/office/drawing/2014/main" id="{BFCC6F8F-6031-4E37-9ECD-A1417DAC0017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151">
              <a:extLst>
                <a:ext uri="{FF2B5EF4-FFF2-40B4-BE49-F238E27FC236}">
                  <a16:creationId xmlns:a16="http://schemas.microsoft.com/office/drawing/2014/main" id="{D5BC0FB2-F8EA-4DC3-A305-61717C51E726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6" name="Group 149">
            <a:extLst>
              <a:ext uri="{FF2B5EF4-FFF2-40B4-BE49-F238E27FC236}">
                <a16:creationId xmlns:a16="http://schemas.microsoft.com/office/drawing/2014/main" id="{84B5A51A-9D9C-49EF-9AC8-C15FFFBF69F2}"/>
              </a:ext>
            </a:extLst>
          </p:cNvPr>
          <p:cNvGrpSpPr/>
          <p:nvPr/>
        </p:nvGrpSpPr>
        <p:grpSpPr>
          <a:xfrm>
            <a:off x="9452674" y="3242669"/>
            <a:ext cx="2090836" cy="589530"/>
            <a:chOff x="4597686" y="3155872"/>
            <a:chExt cx="1583966" cy="419245"/>
          </a:xfrm>
        </p:grpSpPr>
        <p:sp>
          <p:nvSpPr>
            <p:cNvPr id="77" name="TextBox 150">
              <a:extLst>
                <a:ext uri="{FF2B5EF4-FFF2-40B4-BE49-F238E27FC236}">
                  <a16:creationId xmlns:a16="http://schemas.microsoft.com/office/drawing/2014/main" id="{4C990FCE-C8E9-4B44-B2B2-C4C28373E01D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151">
              <a:extLst>
                <a:ext uri="{FF2B5EF4-FFF2-40B4-BE49-F238E27FC236}">
                  <a16:creationId xmlns:a16="http://schemas.microsoft.com/office/drawing/2014/main" id="{92B43AA1-6878-477A-BB28-6B023990DCD1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79" name="Group 149">
            <a:extLst>
              <a:ext uri="{FF2B5EF4-FFF2-40B4-BE49-F238E27FC236}">
                <a16:creationId xmlns:a16="http://schemas.microsoft.com/office/drawing/2014/main" id="{080E2477-5C68-4DB8-B896-FF93C231E1D2}"/>
              </a:ext>
            </a:extLst>
          </p:cNvPr>
          <p:cNvGrpSpPr/>
          <p:nvPr/>
        </p:nvGrpSpPr>
        <p:grpSpPr>
          <a:xfrm>
            <a:off x="9452674" y="4233269"/>
            <a:ext cx="2090836" cy="589530"/>
            <a:chOff x="4597686" y="3155872"/>
            <a:chExt cx="1583966" cy="419245"/>
          </a:xfrm>
        </p:grpSpPr>
        <p:sp>
          <p:nvSpPr>
            <p:cNvPr id="80" name="TextBox 150">
              <a:extLst>
                <a:ext uri="{FF2B5EF4-FFF2-40B4-BE49-F238E27FC236}">
                  <a16:creationId xmlns:a16="http://schemas.microsoft.com/office/drawing/2014/main" id="{AD285F16-847A-40DD-AE9A-3A1198DE41CA}"/>
                </a:ext>
              </a:extLst>
            </p:cNvPr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151">
              <a:extLst>
                <a:ext uri="{FF2B5EF4-FFF2-40B4-BE49-F238E27FC236}">
                  <a16:creationId xmlns:a16="http://schemas.microsoft.com/office/drawing/2014/main" id="{1A14C41A-D3BA-4F82-A56E-8503926F2377}"/>
                </a:ext>
              </a:extLst>
            </p:cNvPr>
            <p:cNvSpPr txBox="1"/>
            <p:nvPr/>
          </p:nvSpPr>
          <p:spPr>
            <a:xfrm>
              <a:off x="4597686" y="3348945"/>
              <a:ext cx="1583966" cy="22617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ldLvl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rgbClr val="0673AE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  <a:solidFill>
            <a:srgbClr val="0673AE"/>
          </a:solidFill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/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/>
          <p:nvPr/>
        </p:nvSpPr>
        <p:spPr>
          <a:xfrm>
            <a:off x="1964879" y="252437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6" name="Text Placeholder 7"/>
          <p:cNvSpPr txBox="1"/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8" name="Text Placeholder 7"/>
          <p:cNvSpPr txBox="1"/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0" name="Text Placeholder 7"/>
          <p:cNvSpPr txBox="1"/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rgbClr val="0673AE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rgbClr val="0673AE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DA0458F8-A874-427D-B21E-658DF3E7F862}"/>
              </a:ext>
            </a:extLst>
          </p:cNvPr>
          <p:cNvSpPr txBox="1"/>
          <p:nvPr/>
        </p:nvSpPr>
        <p:spPr>
          <a:xfrm>
            <a:off x="1964879" y="524852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7B1573F-6294-4562-AD53-B2C3FD684287}"/>
              </a:ext>
            </a:extLst>
          </p:cNvPr>
          <p:cNvSpPr txBox="1"/>
          <p:nvPr/>
        </p:nvSpPr>
        <p:spPr>
          <a:xfrm>
            <a:off x="8727629" y="252437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2EB7C91F-23E8-431B-93F9-9BA809250D64}"/>
              </a:ext>
            </a:extLst>
          </p:cNvPr>
          <p:cNvSpPr txBox="1"/>
          <p:nvPr/>
        </p:nvSpPr>
        <p:spPr>
          <a:xfrm>
            <a:off x="8727629" y="5248523"/>
            <a:ext cx="2055981" cy="90742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4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2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5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ldLvl="0" animBg="1" advAuto="0"/>
      <p:bldP spid="53" grpId="0" bldLvl="0" animBg="1" advAuto="0"/>
      <p:bldP spid="54" grpId="0" bldLvl="0" animBg="1" advAuto="0"/>
      <p:bldP spid="55" grpId="0" bldLvl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2113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310" lvl="1" indent="-321310" defTabSz="1374775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3102230" y="2293119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673AE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673AE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0673AE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005">
              <a:lnSpc>
                <a:spcPct val="120000"/>
              </a:lnSpc>
              <a:spcAft>
                <a:spcPct val="35000"/>
              </a:spcAft>
            </a:pPr>
            <a:r>
              <a:rPr lang="en-US" sz="3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78D9D051-DEEE-4635-891D-4D7027472F37}"/>
              </a:ext>
            </a:extLst>
          </p:cNvPr>
          <p:cNvSpPr txBox="1"/>
          <p:nvPr/>
        </p:nvSpPr>
        <p:spPr>
          <a:xfrm>
            <a:off x="3102230" y="3611780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AC98DF49-8AE6-46CA-AA9F-EE4A24AD93CF}"/>
              </a:ext>
            </a:extLst>
          </p:cNvPr>
          <p:cNvSpPr txBox="1"/>
          <p:nvPr/>
        </p:nvSpPr>
        <p:spPr>
          <a:xfrm>
            <a:off x="3102230" y="5017068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l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331A8BAB-F051-4337-9CBF-A43FBB203249}"/>
              </a:ext>
            </a:extLst>
          </p:cNvPr>
          <p:cNvSpPr txBox="1"/>
          <p:nvPr/>
        </p:nvSpPr>
        <p:spPr>
          <a:xfrm>
            <a:off x="7346971" y="2293119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r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8144475F-9FFE-4ABC-9763-B9F12ADCCD9F}"/>
              </a:ext>
            </a:extLst>
          </p:cNvPr>
          <p:cNvSpPr txBox="1"/>
          <p:nvPr/>
        </p:nvSpPr>
        <p:spPr>
          <a:xfrm>
            <a:off x="7346971" y="3611780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r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48CEDD-063F-435B-A452-32744583A67A}"/>
              </a:ext>
            </a:extLst>
          </p:cNvPr>
          <p:cNvSpPr txBox="1"/>
          <p:nvPr/>
        </p:nvSpPr>
        <p:spPr>
          <a:xfrm>
            <a:off x="7346971" y="5017068"/>
            <a:ext cx="2362794" cy="98360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  <a:p>
            <a:pPr algn="r">
              <a:lnSpc>
                <a:spcPct val="120000"/>
              </a:lnSpc>
            </a:pP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bldLvl="0" animBg="1"/>
      <p:bldP spid="66" grpId="0" bldLvl="0" animBg="1"/>
      <p:bldP spid="67" grpId="0" bldLvl="0" animBg="1"/>
      <p:bldP spid="74" grpId="0"/>
      <p:bldP spid="75" grpId="0" bldLvl="0" animBg="1"/>
      <p:bldP spid="79" grpId="0" bldLvl="0" animBg="1"/>
      <p:bldP spid="81" grpId="0" bldLvl="0" animBg="1"/>
      <p:bldP spid="84" grpId="0" bldLvl="0" animBg="1"/>
      <p:bldP spid="90" grpId="0" bldLvl="0" animBg="1"/>
      <p:bldP spid="92" grpId="0" bldLvl="0" animBg="1"/>
      <p:bldP spid="68" grpId="0" bldLvl="0" animBg="1"/>
      <p:bldP spid="70" grpId="0" bldLvl="0" animBg="1"/>
      <p:bldP spid="72" grpId="0" bldLvl="0" animBg="1"/>
      <p:bldP spid="45" grpId="0" bldLvl="0" animBg="1"/>
      <p:bldP spid="48" grpId="0" bldLvl="0" animBg="1"/>
      <p:bldP spid="64" grpId="0" bldLvl="0" animBg="1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246E8BFB-87AB-48FC-9FF0-FF7D8ED2DA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6" t="7796" r="44062" b="7796"/>
          <a:stretch/>
        </p:blipFill>
        <p:spPr>
          <a:xfrm>
            <a:off x="0" y="-3684"/>
            <a:ext cx="4634125" cy="7232449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0661E5C1-AA4F-401C-8E13-04D2006EE7FB}"/>
              </a:ext>
            </a:extLst>
          </p:cNvPr>
          <p:cNvSpPr/>
          <p:nvPr/>
        </p:nvSpPr>
        <p:spPr>
          <a:xfrm>
            <a:off x="0" y="4086"/>
            <a:ext cx="4634125" cy="7228564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4A105293-6525-4C3D-9FF3-DDE3C12987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0425" y="2764422"/>
            <a:ext cx="1873274" cy="97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目录</a:t>
            </a:r>
            <a:endParaRPr lang="en-US" altLang="zh-CN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3F7FA3C-7E74-4B32-A520-6441EA250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9341" y="3760406"/>
            <a:ext cx="1471002" cy="32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宋体" pitchFamily="2" charset="-122"/>
              </a:rPr>
              <a:t>CONTENTS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2796837-B803-4135-97E2-618FC4B60DF5}"/>
              </a:ext>
            </a:extLst>
          </p:cNvPr>
          <p:cNvSpPr/>
          <p:nvPr/>
        </p:nvSpPr>
        <p:spPr>
          <a:xfrm>
            <a:off x="1171426" y="2418805"/>
            <a:ext cx="2291272" cy="1995931"/>
          </a:xfrm>
          <a:prstGeom prst="rect">
            <a:avLst/>
          </a:prstGeom>
          <a:noFill/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897DA102-1CED-4473-82B2-EF216C0AF7AB}"/>
              </a:ext>
            </a:extLst>
          </p:cNvPr>
          <p:cNvSpPr>
            <a:spLocks/>
          </p:cNvSpPr>
          <p:nvPr/>
        </p:nvSpPr>
        <p:spPr bwMode="auto">
          <a:xfrm>
            <a:off x="6717407" y="2150598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12">
            <a:extLst>
              <a:ext uri="{FF2B5EF4-FFF2-40B4-BE49-F238E27FC236}">
                <a16:creationId xmlns:a16="http://schemas.microsoft.com/office/drawing/2014/main" id="{C62236AA-7687-4899-86F5-CA1C2443E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7869" y="2152438"/>
            <a:ext cx="550763" cy="534901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id="{DBEB9630-A17F-46C0-80B7-3412252305BD}"/>
              </a:ext>
            </a:extLst>
          </p:cNvPr>
          <p:cNvSpPr>
            <a:spLocks/>
          </p:cNvSpPr>
          <p:nvPr/>
        </p:nvSpPr>
        <p:spPr bwMode="auto">
          <a:xfrm>
            <a:off x="6717407" y="3074164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12">
            <a:extLst>
              <a:ext uri="{FF2B5EF4-FFF2-40B4-BE49-F238E27FC236}">
                <a16:creationId xmlns:a16="http://schemas.microsoft.com/office/drawing/2014/main" id="{EAAC573F-C80B-4CBA-BC64-19EFFACD2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6049" y="3074164"/>
            <a:ext cx="550763" cy="536414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id="{A6700668-97A8-4CDF-A12D-47D3D0D46D49}"/>
              </a:ext>
            </a:extLst>
          </p:cNvPr>
          <p:cNvSpPr>
            <a:spLocks/>
          </p:cNvSpPr>
          <p:nvPr/>
        </p:nvSpPr>
        <p:spPr bwMode="auto">
          <a:xfrm>
            <a:off x="6726556" y="4009256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12">
            <a:extLst>
              <a:ext uri="{FF2B5EF4-FFF2-40B4-BE49-F238E27FC236}">
                <a16:creationId xmlns:a16="http://schemas.microsoft.com/office/drawing/2014/main" id="{AAFCECBE-75E4-4BA3-ADB4-BD691A031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7018" y="4006574"/>
            <a:ext cx="550763" cy="536415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Freeform 10">
            <a:extLst>
              <a:ext uri="{FF2B5EF4-FFF2-40B4-BE49-F238E27FC236}">
                <a16:creationId xmlns:a16="http://schemas.microsoft.com/office/drawing/2014/main" id="{025CC0E1-2A6F-479A-8FB6-6304CAA7E459}"/>
              </a:ext>
            </a:extLst>
          </p:cNvPr>
          <p:cNvSpPr>
            <a:spLocks/>
          </p:cNvSpPr>
          <p:nvPr/>
        </p:nvSpPr>
        <p:spPr bwMode="auto">
          <a:xfrm>
            <a:off x="6726556" y="4924328"/>
            <a:ext cx="4312733" cy="536414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noFill/>
          <a:ln w="10" cap="flat" cmpd="sng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lIns="91396" tIns="45697" rIns="91396" bIns="45697"/>
          <a:lstStyle/>
          <a:p>
            <a:endParaRPr lang="zh-CN" altLang="en-US" sz="22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12">
            <a:extLst>
              <a:ext uri="{FF2B5EF4-FFF2-40B4-BE49-F238E27FC236}">
                <a16:creationId xmlns:a16="http://schemas.microsoft.com/office/drawing/2014/main" id="{037541D5-936C-4A4D-9A45-95D1465BD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7018" y="4927388"/>
            <a:ext cx="550763" cy="532389"/>
          </a:xfrm>
          <a:prstGeom prst="rect">
            <a:avLst/>
          </a:prstGeom>
          <a:solidFill>
            <a:srgbClr val="0673AE"/>
          </a:solidFill>
          <a:ln w="9525">
            <a:noFill/>
            <a:miter lim="800000"/>
            <a:headEnd/>
            <a:tailEnd/>
          </a:ln>
        </p:spPr>
        <p:txBody>
          <a:bodyPr lIns="91396" tIns="45697" rIns="91396" bIns="45697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2267" b="1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TextBox 105">
            <a:extLst>
              <a:ext uri="{FF2B5EF4-FFF2-40B4-BE49-F238E27FC236}">
                <a16:creationId xmlns:a16="http://schemas.microsoft.com/office/drawing/2014/main" id="{0BFD1CD4-821B-4EB8-A4CD-4F5ED0113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2093" y="2210110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4" name="TextBox 106">
            <a:extLst>
              <a:ext uri="{FF2B5EF4-FFF2-40B4-BE49-F238E27FC236}">
                <a16:creationId xmlns:a16="http://schemas.microsoft.com/office/drawing/2014/main" id="{C2CB7A86-3312-4A62-8237-E96752CF3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0361" y="2138840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TextBox 108">
            <a:extLst>
              <a:ext uri="{FF2B5EF4-FFF2-40B4-BE49-F238E27FC236}">
                <a16:creationId xmlns:a16="http://schemas.microsoft.com/office/drawing/2014/main" id="{CC887FA4-AC66-4F1B-BBFC-D7A8E70C29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2093" y="3156735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6" name="TextBox 109">
            <a:extLst>
              <a:ext uri="{FF2B5EF4-FFF2-40B4-BE49-F238E27FC236}">
                <a16:creationId xmlns:a16="http://schemas.microsoft.com/office/drawing/2014/main" id="{019D3B45-3514-4282-80BB-609489E97A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0361" y="3089432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115">
            <a:extLst>
              <a:ext uri="{FF2B5EF4-FFF2-40B4-BE49-F238E27FC236}">
                <a16:creationId xmlns:a16="http://schemas.microsoft.com/office/drawing/2014/main" id="{25FB18D0-02C7-4B72-9110-F853532A3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242" y="4051779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38" name="TextBox 116">
            <a:extLst>
              <a:ext uri="{FF2B5EF4-FFF2-40B4-BE49-F238E27FC236}">
                <a16:creationId xmlns:a16="http://schemas.microsoft.com/office/drawing/2014/main" id="{83E31CB6-AFA6-46AE-9DF0-B26559056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510" y="3996358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TextBox 117">
            <a:extLst>
              <a:ext uri="{FF2B5EF4-FFF2-40B4-BE49-F238E27FC236}">
                <a16:creationId xmlns:a16="http://schemas.microsoft.com/office/drawing/2014/main" id="{ED312C31-1833-4C0D-951F-0E227AB92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1242" y="4975348"/>
            <a:ext cx="2030567" cy="4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267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40" name="TextBox 118">
            <a:extLst>
              <a:ext uri="{FF2B5EF4-FFF2-40B4-BE49-F238E27FC236}">
                <a16:creationId xmlns:a16="http://schemas.microsoft.com/office/drawing/2014/main" id="{990EAB35-5D71-4FB6-ACE4-1CF780841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510" y="4919472"/>
            <a:ext cx="416115" cy="5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6" tIns="45697" rIns="91396" bIns="456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/>
      </p:transition>
    </mc:Choice>
    <mc:Fallback xmlns="">
      <p:transition spd="slow">
        <p:pu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J:\ppt\1素材\500076869_banner.jpg500076869_banner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1322705" y="1736090"/>
            <a:ext cx="3625215" cy="231267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Rectangle 5"/>
          <p:cNvSpPr/>
          <p:nvPr/>
        </p:nvSpPr>
        <p:spPr>
          <a:xfrm>
            <a:off x="4985953" y="1735835"/>
            <a:ext cx="3317375" cy="2312537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41902" y="1735835"/>
            <a:ext cx="3317375" cy="23125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 Placeholder 32"/>
          <p:cNvSpPr txBox="1"/>
          <p:nvPr/>
        </p:nvSpPr>
        <p:spPr>
          <a:xfrm>
            <a:off x="5298481" y="2454909"/>
            <a:ext cx="2680182" cy="122110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105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3"/>
          <p:cNvSpPr txBox="1"/>
          <p:nvPr/>
        </p:nvSpPr>
        <p:spPr>
          <a:xfrm>
            <a:off x="5298481" y="2130501"/>
            <a:ext cx="2680182" cy="210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37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37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/>
          <p:nvPr/>
        </p:nvSpPr>
        <p:spPr>
          <a:xfrm>
            <a:off x="8488408" y="1958514"/>
            <a:ext cx="3001764" cy="185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/>
          <p:nvPr/>
        </p:nvSpPr>
        <p:spPr>
          <a:xfrm>
            <a:off x="1414738" y="4846665"/>
            <a:ext cx="5302670" cy="1107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3" name="Oval 22"/>
          <p:cNvSpPr/>
          <p:nvPr/>
        </p:nvSpPr>
        <p:spPr>
          <a:xfrm>
            <a:off x="7454504" y="4541540"/>
            <a:ext cx="617788" cy="617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8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4" name="Text Placeholder 32"/>
          <p:cNvSpPr txBox="1"/>
          <p:nvPr/>
        </p:nvSpPr>
        <p:spPr>
          <a:xfrm>
            <a:off x="8278566" y="4774863"/>
            <a:ext cx="3165446" cy="368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5" name="Text Placeholder 33"/>
          <p:cNvSpPr txBox="1"/>
          <p:nvPr/>
        </p:nvSpPr>
        <p:spPr>
          <a:xfrm>
            <a:off x="8273143" y="4494840"/>
            <a:ext cx="2464953" cy="2152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6" name="Oval 25"/>
          <p:cNvSpPr/>
          <p:nvPr/>
        </p:nvSpPr>
        <p:spPr>
          <a:xfrm>
            <a:off x="7454504" y="5582206"/>
            <a:ext cx="617788" cy="6177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50000"/>
              </a:lnSpc>
            </a:pPr>
            <a:r>
              <a:rPr lang="en-AU" sz="168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68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/>
          <p:nvPr/>
        </p:nvSpPr>
        <p:spPr>
          <a:xfrm>
            <a:off x="8278566" y="5815529"/>
            <a:ext cx="3165446" cy="368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28" name="Text Placeholder 33"/>
          <p:cNvSpPr txBox="1"/>
          <p:nvPr/>
        </p:nvSpPr>
        <p:spPr>
          <a:xfrm>
            <a:off x="8273143" y="5535506"/>
            <a:ext cx="2464953" cy="2152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2" name="Text Placeholder 32"/>
          <p:cNvSpPr txBox="1"/>
          <p:nvPr/>
        </p:nvSpPr>
        <p:spPr>
          <a:xfrm>
            <a:off x="1414738" y="4454749"/>
            <a:ext cx="4718902" cy="3225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3" grpId="0"/>
      <p:bldP spid="23" grpId="0" bldLvl="0" animBg="1"/>
      <p:bldP spid="24" grpId="0"/>
      <p:bldP spid="25" grpId="0"/>
      <p:bldP spid="26" grpId="0" bldLvl="0" animBg="1"/>
      <p:bldP spid="27" grpId="0"/>
      <p:bldP spid="28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/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rgbClr val="01438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/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/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/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/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/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/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/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01438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/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rgbClr val="01438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/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/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/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solidFill>
                    <a:srgbClr val="0673A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/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/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/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/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rgbClr val="0673AE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/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/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8611" y="3842946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35753" y="4537287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35753" y="3394162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35753" y="2326552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8611" y="2801555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8611" y="5013240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/>
          <p:nvPr/>
        </p:nvSpPr>
        <p:spPr>
          <a:xfrm>
            <a:off x="2279897" y="2643945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1" name="Title 20">
            <a:extLst>
              <a:ext uri="{FF2B5EF4-FFF2-40B4-BE49-F238E27FC236}">
                <a16:creationId xmlns:a16="http://schemas.microsoft.com/office/drawing/2014/main" id="{300641AE-616B-433B-8DAD-B015C38AC585}"/>
              </a:ext>
            </a:extLst>
          </p:cNvPr>
          <p:cNvSpPr txBox="1"/>
          <p:nvPr/>
        </p:nvSpPr>
        <p:spPr>
          <a:xfrm>
            <a:off x="1551532" y="3743412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6" name="Title 20">
            <a:extLst>
              <a:ext uri="{FF2B5EF4-FFF2-40B4-BE49-F238E27FC236}">
                <a16:creationId xmlns:a16="http://schemas.microsoft.com/office/drawing/2014/main" id="{D15056AF-DFF6-42CD-B803-19C69AB06F96}"/>
              </a:ext>
            </a:extLst>
          </p:cNvPr>
          <p:cNvSpPr txBox="1"/>
          <p:nvPr/>
        </p:nvSpPr>
        <p:spPr>
          <a:xfrm>
            <a:off x="2050028" y="4869536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7" name="Title 20">
            <a:extLst>
              <a:ext uri="{FF2B5EF4-FFF2-40B4-BE49-F238E27FC236}">
                <a16:creationId xmlns:a16="http://schemas.microsoft.com/office/drawing/2014/main" id="{ED9E9D23-E1D2-414B-8A31-FE1CB264DF6C}"/>
              </a:ext>
            </a:extLst>
          </p:cNvPr>
          <p:cNvSpPr txBox="1"/>
          <p:nvPr/>
        </p:nvSpPr>
        <p:spPr>
          <a:xfrm>
            <a:off x="8887747" y="2180944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5" name="Title 20">
            <a:extLst>
              <a:ext uri="{FF2B5EF4-FFF2-40B4-BE49-F238E27FC236}">
                <a16:creationId xmlns:a16="http://schemas.microsoft.com/office/drawing/2014/main" id="{27F552BD-C925-4257-A2D5-F8CFD3990CE9}"/>
              </a:ext>
            </a:extLst>
          </p:cNvPr>
          <p:cNvSpPr txBox="1"/>
          <p:nvPr/>
        </p:nvSpPr>
        <p:spPr>
          <a:xfrm>
            <a:off x="9499039" y="3295884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9" name="Title 20">
            <a:extLst>
              <a:ext uri="{FF2B5EF4-FFF2-40B4-BE49-F238E27FC236}">
                <a16:creationId xmlns:a16="http://schemas.microsoft.com/office/drawing/2014/main" id="{AABF635E-41BE-4B89-9D7E-671755995B21}"/>
              </a:ext>
            </a:extLst>
          </p:cNvPr>
          <p:cNvSpPr txBox="1"/>
          <p:nvPr/>
        </p:nvSpPr>
        <p:spPr>
          <a:xfrm>
            <a:off x="9127352" y="4472840"/>
            <a:ext cx="1691106" cy="560493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7" grpId="0"/>
      <p:bldP spid="71" grpId="0"/>
      <p:bldP spid="76" grpId="0"/>
      <p:bldP spid="77" grpId="0"/>
      <p:bldP spid="85" grpId="0"/>
      <p:bldP spid="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5A7E0004-0A4A-49DC-B8E0-5F5BB0369D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5" b="1068"/>
          <a:stretch/>
        </p:blipFill>
        <p:spPr>
          <a:xfrm>
            <a:off x="0" y="0"/>
            <a:ext cx="12858044" cy="7232650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2537389" y="1978301"/>
            <a:ext cx="778397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dirty="0">
                <a:solidFill>
                  <a:srgbClr val="0673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ADD WORDS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226994" y="2680221"/>
            <a:ext cx="1040476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zh-CN" sz="7200" b="1" dirty="0">
                <a:solidFill>
                  <a:srgbClr val="0673AE"/>
                </a:solidFill>
                <a:cs typeface="Arial" panose="020B0604020202020204" pitchFamily="34" charset="0"/>
              </a:rPr>
              <a:t>感谢您的聆听</a:t>
            </a:r>
            <a:endParaRPr lang="en-US" altLang="zh-CN" sz="7200" b="1" dirty="0">
              <a:solidFill>
                <a:srgbClr val="0673AE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50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664545" y="2634849"/>
            <a:ext cx="2541855" cy="254185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4004144" y="2634849"/>
            <a:ext cx="2541855" cy="254185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339920" y="2634849"/>
            <a:ext cx="2541855" cy="2541855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8675697" y="2634849"/>
            <a:ext cx="2541855" cy="2541855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000" r="-8000"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545689" y="5875873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2012143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85288" y="1712928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51742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21063" y="5875873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687518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556840" y="1712928"/>
            <a:ext cx="2779568" cy="5320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023295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36" grpId="0" bldLvl="0" animBg="1"/>
      <p:bldP spid="40" grpId="0" bldLvl="0" animBg="1"/>
      <p:bldP spid="41" grpId="0" bldLvl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44710" y="2447748"/>
            <a:ext cx="3983938" cy="3850364"/>
            <a:chOff x="4214035" y="2320894"/>
            <a:chExt cx="3777778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14035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rgbClr val="0673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rgbClr val="0673AE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6955" y="4998718"/>
            <a:ext cx="3531870" cy="1280243"/>
            <a:chOff x="8512415" y="2327889"/>
            <a:chExt cx="3256083" cy="1213887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401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2"/>
              <a:ext cx="3256083" cy="909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4437397" y="1405146"/>
            <a:ext cx="3983707" cy="1280243"/>
            <a:chOff x="5963507" y="1438003"/>
            <a:chExt cx="3256083" cy="1213888"/>
          </a:xfrm>
        </p:grpSpPr>
        <p:sp>
          <p:nvSpPr>
            <p:cNvPr id="28" name="TextBox 27"/>
            <p:cNvSpPr txBox="1"/>
            <p:nvPr/>
          </p:nvSpPr>
          <p:spPr>
            <a:xfrm>
              <a:off x="6573962" y="1438003"/>
              <a:ext cx="2035173" cy="401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963507" y="1742006"/>
              <a:ext cx="3256083" cy="909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982345" y="5003801"/>
            <a:ext cx="3270250" cy="1280243"/>
            <a:chOff x="8512415" y="2327889"/>
            <a:chExt cx="3256083" cy="1213888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401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2"/>
              <a:ext cx="3256083" cy="909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19380" y="1736444"/>
            <a:ext cx="7941543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3" grpId="0" bldLvl="0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  <a:solidFill>
            <a:srgbClr val="0673AE"/>
          </a:solidFill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014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  <a:solidFill>
            <a:srgbClr val="0673AE"/>
          </a:solidFill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014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023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9"/>
            <a:ext cx="2541032" cy="1018951"/>
            <a:chOff x="8451509" y="2034687"/>
            <a:chExt cx="3254568" cy="966218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40"/>
              <a:ext cx="3198055" cy="635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4192" y="2777034"/>
              <a:ext cx="2126157" cy="401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910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910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32" name="Group 14">
            <a:extLst>
              <a:ext uri="{FF2B5EF4-FFF2-40B4-BE49-F238E27FC236}">
                <a16:creationId xmlns:a16="http://schemas.microsoft.com/office/drawing/2014/main" id="{FC9EBB6B-D5C6-45F8-B58D-06E146F53655}"/>
              </a:ext>
            </a:extLst>
          </p:cNvPr>
          <p:cNvGrpSpPr/>
          <p:nvPr/>
        </p:nvGrpSpPr>
        <p:grpSpPr>
          <a:xfrm>
            <a:off x="9057322" y="3471288"/>
            <a:ext cx="2541032" cy="1018951"/>
            <a:chOff x="8451509" y="2034687"/>
            <a:chExt cx="3254568" cy="966218"/>
          </a:xfrm>
        </p:grpSpPr>
        <p:sp>
          <p:nvSpPr>
            <p:cNvPr id="33" name="TextBox 12">
              <a:extLst>
                <a:ext uri="{FF2B5EF4-FFF2-40B4-BE49-F238E27FC236}">
                  <a16:creationId xmlns:a16="http://schemas.microsoft.com/office/drawing/2014/main" id="{70E83E2E-F082-484F-8B85-566B963698D7}"/>
                </a:ext>
              </a:extLst>
            </p:cNvPr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13">
              <a:extLst>
                <a:ext uri="{FF2B5EF4-FFF2-40B4-BE49-F238E27FC236}">
                  <a16:creationId xmlns:a16="http://schemas.microsoft.com/office/drawing/2014/main" id="{C5BC2FFC-C1F5-4E0D-98DD-9055B5AF2AEB}"/>
                </a:ext>
              </a:extLst>
            </p:cNvPr>
            <p:cNvSpPr/>
            <p:nvPr/>
          </p:nvSpPr>
          <p:spPr>
            <a:xfrm>
              <a:off x="8508022" y="2365040"/>
              <a:ext cx="3198055" cy="635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40" name="Group 14">
            <a:extLst>
              <a:ext uri="{FF2B5EF4-FFF2-40B4-BE49-F238E27FC236}">
                <a16:creationId xmlns:a16="http://schemas.microsoft.com/office/drawing/2014/main" id="{A93D29A2-70F9-4A17-8027-3F27B97CD3C3}"/>
              </a:ext>
            </a:extLst>
          </p:cNvPr>
          <p:cNvGrpSpPr/>
          <p:nvPr/>
        </p:nvGrpSpPr>
        <p:grpSpPr>
          <a:xfrm>
            <a:off x="9057322" y="4709048"/>
            <a:ext cx="2541032" cy="1018951"/>
            <a:chOff x="8451509" y="2034687"/>
            <a:chExt cx="3254568" cy="966218"/>
          </a:xfrm>
        </p:grpSpPr>
        <p:sp>
          <p:nvSpPr>
            <p:cNvPr id="41" name="TextBox 12">
              <a:extLst>
                <a:ext uri="{FF2B5EF4-FFF2-40B4-BE49-F238E27FC236}">
                  <a16:creationId xmlns:a16="http://schemas.microsoft.com/office/drawing/2014/main" id="{175B05DD-B067-4291-806A-7E2764068CEA}"/>
                </a:ext>
              </a:extLst>
            </p:cNvPr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ectangle 13">
              <a:extLst>
                <a:ext uri="{FF2B5EF4-FFF2-40B4-BE49-F238E27FC236}">
                  <a16:creationId xmlns:a16="http://schemas.microsoft.com/office/drawing/2014/main" id="{131FF7ED-E4AE-4ABC-8373-BBB341C29FAB}"/>
                </a:ext>
              </a:extLst>
            </p:cNvPr>
            <p:cNvSpPr/>
            <p:nvPr/>
          </p:nvSpPr>
          <p:spPr>
            <a:xfrm>
              <a:off x="8508022" y="2365040"/>
              <a:ext cx="3198055" cy="6358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EF59AED9-2B3A-44C8-9FA1-1504C5A1A579}"/>
              </a:ext>
            </a:extLst>
          </p:cNvPr>
          <p:cNvSpPr/>
          <p:nvPr/>
        </p:nvSpPr>
        <p:spPr>
          <a:xfrm>
            <a:off x="0" y="2096591"/>
            <a:ext cx="12858750" cy="3039469"/>
          </a:xfrm>
          <a:prstGeom prst="rect">
            <a:avLst/>
          </a:prstGeom>
          <a:solidFill>
            <a:srgbClr val="0673A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7">
              <a:lnSpc>
                <a:spcPct val="130000"/>
              </a:lnSpc>
            </a:pPr>
            <a:endParaRPr lang="zh-CN" altLang="en-US" sz="1799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16768" y="2757170"/>
            <a:ext cx="1736090" cy="1861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" name="标题 5"/>
          <p:cNvSpPr txBox="1"/>
          <p:nvPr>
            <p:custDataLst>
              <p:tags r:id="rId3"/>
            </p:custDataLst>
          </p:nvPr>
        </p:nvSpPr>
        <p:spPr>
          <a:xfrm>
            <a:off x="4485159" y="3159277"/>
            <a:ext cx="5760640" cy="914096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/>
          <p:nvPr>
            <p:custDataLst>
              <p:tags r:id="rId4"/>
            </p:custDataLst>
          </p:nvPr>
        </p:nvSpPr>
        <p:spPr>
          <a:xfrm>
            <a:off x="4485159" y="4073373"/>
            <a:ext cx="5458522" cy="3323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3836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-1" fmla="*/ 0 w 272825"/>
                  <a:gd name="connsiteY0-2" fmla="*/ 0 h 3776662"/>
                  <a:gd name="connsiteX1-3" fmla="*/ 272825 w 272825"/>
                  <a:gd name="connsiteY1-4" fmla="*/ 0 h 3776662"/>
                  <a:gd name="connsiteX2-5" fmla="*/ 272825 w 272825"/>
                  <a:gd name="connsiteY2-6" fmla="*/ 3776662 h 3776662"/>
                  <a:gd name="connsiteX3-7" fmla="*/ 0 w 272825"/>
                  <a:gd name="connsiteY3-8" fmla="*/ 3776662 h 3776662"/>
                  <a:gd name="connsiteX4-9" fmla="*/ 1 w 272825"/>
                  <a:gd name="connsiteY4-10" fmla="*/ 3609974 h 3776662"/>
                  <a:gd name="connsiteX5" fmla="*/ 0 w 272825"/>
                  <a:gd name="connsiteY5" fmla="*/ 0 h 3776662"/>
                  <a:gd name="connsiteX0-11" fmla="*/ 0 w 272825"/>
                  <a:gd name="connsiteY0-12" fmla="*/ 0 h 3776662"/>
                  <a:gd name="connsiteX1-13" fmla="*/ 272825 w 272825"/>
                  <a:gd name="connsiteY1-14" fmla="*/ 0 h 3776662"/>
                  <a:gd name="connsiteX2-15" fmla="*/ 272825 w 272825"/>
                  <a:gd name="connsiteY2-16" fmla="*/ 3776662 h 3776662"/>
                  <a:gd name="connsiteX3-17" fmla="*/ 57151 w 272825"/>
                  <a:gd name="connsiteY3-18" fmla="*/ 3776661 h 3776662"/>
                  <a:gd name="connsiteX4-19" fmla="*/ 0 w 272825"/>
                  <a:gd name="connsiteY4-20" fmla="*/ 3776662 h 3776662"/>
                  <a:gd name="connsiteX5-21" fmla="*/ 1 w 272825"/>
                  <a:gd name="connsiteY5-22" fmla="*/ 3609974 h 3776662"/>
                  <a:gd name="connsiteX6" fmla="*/ 0 w 272825"/>
                  <a:gd name="connsiteY6" fmla="*/ 0 h 3776662"/>
                  <a:gd name="connsiteX0-23" fmla="*/ 0 w 272825"/>
                  <a:gd name="connsiteY0-24" fmla="*/ 0 h 3776662"/>
                  <a:gd name="connsiteX1-25" fmla="*/ 272825 w 272825"/>
                  <a:gd name="connsiteY1-26" fmla="*/ 0 h 3776662"/>
                  <a:gd name="connsiteX2-27" fmla="*/ 272825 w 272825"/>
                  <a:gd name="connsiteY2-28" fmla="*/ 3776662 h 3776662"/>
                  <a:gd name="connsiteX3-29" fmla="*/ 166689 w 272825"/>
                  <a:gd name="connsiteY3-30" fmla="*/ 3776661 h 3776662"/>
                  <a:gd name="connsiteX4-31" fmla="*/ 57151 w 272825"/>
                  <a:gd name="connsiteY4-32" fmla="*/ 3776661 h 3776662"/>
                  <a:gd name="connsiteX5-33" fmla="*/ 0 w 272825"/>
                  <a:gd name="connsiteY5-34" fmla="*/ 3776662 h 3776662"/>
                  <a:gd name="connsiteX6-35" fmla="*/ 1 w 272825"/>
                  <a:gd name="connsiteY6-36" fmla="*/ 3609974 h 3776662"/>
                  <a:gd name="connsiteX7" fmla="*/ 0 w 272825"/>
                  <a:gd name="connsiteY7" fmla="*/ 0 h 3776662"/>
                  <a:gd name="connsiteX0-37" fmla="*/ 0 w 272825"/>
                  <a:gd name="connsiteY0-38" fmla="*/ 0 h 3776662"/>
                  <a:gd name="connsiteX1-39" fmla="*/ 272825 w 272825"/>
                  <a:gd name="connsiteY1-40" fmla="*/ 0 h 3776662"/>
                  <a:gd name="connsiteX2-41" fmla="*/ 272825 w 272825"/>
                  <a:gd name="connsiteY2-42" fmla="*/ 3776662 h 3776662"/>
                  <a:gd name="connsiteX3-43" fmla="*/ 166689 w 272825"/>
                  <a:gd name="connsiteY3-44" fmla="*/ 3776661 h 3776662"/>
                  <a:gd name="connsiteX4-45" fmla="*/ 107157 w 272825"/>
                  <a:gd name="connsiteY4-46" fmla="*/ 3774280 h 3776662"/>
                  <a:gd name="connsiteX5-47" fmla="*/ 57151 w 272825"/>
                  <a:gd name="connsiteY5-48" fmla="*/ 3776661 h 3776662"/>
                  <a:gd name="connsiteX6-49" fmla="*/ 0 w 272825"/>
                  <a:gd name="connsiteY6-50" fmla="*/ 3776662 h 3776662"/>
                  <a:gd name="connsiteX7-51" fmla="*/ 1 w 272825"/>
                  <a:gd name="connsiteY7-52" fmla="*/ 3609974 h 3776662"/>
                  <a:gd name="connsiteX8" fmla="*/ 0 w 272825"/>
                  <a:gd name="connsiteY8" fmla="*/ 0 h 3776662"/>
                  <a:gd name="connsiteX0-53" fmla="*/ 0 w 272825"/>
                  <a:gd name="connsiteY0-54" fmla="*/ 0 h 3776662"/>
                  <a:gd name="connsiteX1-55" fmla="*/ 272825 w 272825"/>
                  <a:gd name="connsiteY1-56" fmla="*/ 0 h 3776662"/>
                  <a:gd name="connsiteX2-57" fmla="*/ 272825 w 272825"/>
                  <a:gd name="connsiteY2-58" fmla="*/ 3776662 h 3776662"/>
                  <a:gd name="connsiteX3-59" fmla="*/ 221457 w 272825"/>
                  <a:gd name="connsiteY3-60" fmla="*/ 3774280 h 3776662"/>
                  <a:gd name="connsiteX4-61" fmla="*/ 166689 w 272825"/>
                  <a:gd name="connsiteY4-62" fmla="*/ 3776661 h 3776662"/>
                  <a:gd name="connsiteX5-63" fmla="*/ 107157 w 272825"/>
                  <a:gd name="connsiteY5-64" fmla="*/ 3774280 h 3776662"/>
                  <a:gd name="connsiteX6-65" fmla="*/ 57151 w 272825"/>
                  <a:gd name="connsiteY6-66" fmla="*/ 3776661 h 3776662"/>
                  <a:gd name="connsiteX7-67" fmla="*/ 0 w 272825"/>
                  <a:gd name="connsiteY7-68" fmla="*/ 3776662 h 3776662"/>
                  <a:gd name="connsiteX8-69" fmla="*/ 1 w 272825"/>
                  <a:gd name="connsiteY8-70" fmla="*/ 3609974 h 3776662"/>
                  <a:gd name="connsiteX9" fmla="*/ 0 w 272825"/>
                  <a:gd name="connsiteY9" fmla="*/ 0 h 3776662"/>
                  <a:gd name="connsiteX0-71" fmla="*/ 0 w 272825"/>
                  <a:gd name="connsiteY0-72" fmla="*/ 0 h 3776662"/>
                  <a:gd name="connsiteX1-73" fmla="*/ 272825 w 272825"/>
                  <a:gd name="connsiteY1-74" fmla="*/ 0 h 3776662"/>
                  <a:gd name="connsiteX2-75" fmla="*/ 272825 w 272825"/>
                  <a:gd name="connsiteY2-76" fmla="*/ 3776662 h 3776662"/>
                  <a:gd name="connsiteX3-77" fmla="*/ 252414 w 272825"/>
                  <a:gd name="connsiteY3-78" fmla="*/ 3776661 h 3776662"/>
                  <a:gd name="connsiteX4-79" fmla="*/ 221457 w 272825"/>
                  <a:gd name="connsiteY4-80" fmla="*/ 3774280 h 3776662"/>
                  <a:gd name="connsiteX5-81" fmla="*/ 166689 w 272825"/>
                  <a:gd name="connsiteY5-82" fmla="*/ 3776661 h 3776662"/>
                  <a:gd name="connsiteX6-83" fmla="*/ 107157 w 272825"/>
                  <a:gd name="connsiteY6-84" fmla="*/ 3774280 h 3776662"/>
                  <a:gd name="connsiteX7-85" fmla="*/ 57151 w 272825"/>
                  <a:gd name="connsiteY7-86" fmla="*/ 3776661 h 3776662"/>
                  <a:gd name="connsiteX8-87" fmla="*/ 0 w 272825"/>
                  <a:gd name="connsiteY8-88" fmla="*/ 3776662 h 3776662"/>
                  <a:gd name="connsiteX9-89" fmla="*/ 1 w 272825"/>
                  <a:gd name="connsiteY9-90" fmla="*/ 3609974 h 3776662"/>
                  <a:gd name="connsiteX10" fmla="*/ 0 w 272825"/>
                  <a:gd name="connsiteY10" fmla="*/ 0 h 3776662"/>
                  <a:gd name="connsiteX0-91" fmla="*/ 0 w 273845"/>
                  <a:gd name="connsiteY0-92" fmla="*/ 0 h 3776662"/>
                  <a:gd name="connsiteX1-93" fmla="*/ 272825 w 273845"/>
                  <a:gd name="connsiteY1-94" fmla="*/ 0 h 3776662"/>
                  <a:gd name="connsiteX2-95" fmla="*/ 273845 w 273845"/>
                  <a:gd name="connsiteY2-96" fmla="*/ 3581399 h 3776662"/>
                  <a:gd name="connsiteX3-97" fmla="*/ 272825 w 273845"/>
                  <a:gd name="connsiteY3-98" fmla="*/ 3776662 h 3776662"/>
                  <a:gd name="connsiteX4-99" fmla="*/ 252414 w 273845"/>
                  <a:gd name="connsiteY4-100" fmla="*/ 3776661 h 3776662"/>
                  <a:gd name="connsiteX5-101" fmla="*/ 221457 w 273845"/>
                  <a:gd name="connsiteY5-102" fmla="*/ 3774280 h 3776662"/>
                  <a:gd name="connsiteX6-103" fmla="*/ 166689 w 273845"/>
                  <a:gd name="connsiteY6-104" fmla="*/ 3776661 h 3776662"/>
                  <a:gd name="connsiteX7-105" fmla="*/ 107157 w 273845"/>
                  <a:gd name="connsiteY7-106" fmla="*/ 3774280 h 3776662"/>
                  <a:gd name="connsiteX8-107" fmla="*/ 57151 w 273845"/>
                  <a:gd name="connsiteY8-108" fmla="*/ 3776661 h 3776662"/>
                  <a:gd name="connsiteX9-109" fmla="*/ 0 w 273845"/>
                  <a:gd name="connsiteY9-110" fmla="*/ 3776662 h 3776662"/>
                  <a:gd name="connsiteX10-111" fmla="*/ 1 w 273845"/>
                  <a:gd name="connsiteY10-112" fmla="*/ 3609974 h 3776662"/>
                  <a:gd name="connsiteX11" fmla="*/ 0 w 273845"/>
                  <a:gd name="connsiteY11" fmla="*/ 0 h 3776662"/>
                  <a:gd name="connsiteX0-113" fmla="*/ 0 w 273845"/>
                  <a:gd name="connsiteY0-114" fmla="*/ 0 h 3776662"/>
                  <a:gd name="connsiteX1-115" fmla="*/ 272825 w 273845"/>
                  <a:gd name="connsiteY1-116" fmla="*/ 0 h 3776662"/>
                  <a:gd name="connsiteX2-117" fmla="*/ 273845 w 273845"/>
                  <a:gd name="connsiteY2-118" fmla="*/ 3581399 h 3776662"/>
                  <a:gd name="connsiteX3-119" fmla="*/ 252414 w 273845"/>
                  <a:gd name="connsiteY3-120" fmla="*/ 3776661 h 3776662"/>
                  <a:gd name="connsiteX4-121" fmla="*/ 221457 w 273845"/>
                  <a:gd name="connsiteY4-122" fmla="*/ 3774280 h 3776662"/>
                  <a:gd name="connsiteX5-123" fmla="*/ 166689 w 273845"/>
                  <a:gd name="connsiteY5-124" fmla="*/ 3776661 h 3776662"/>
                  <a:gd name="connsiteX6-125" fmla="*/ 107157 w 273845"/>
                  <a:gd name="connsiteY6-126" fmla="*/ 3774280 h 3776662"/>
                  <a:gd name="connsiteX7-127" fmla="*/ 57151 w 273845"/>
                  <a:gd name="connsiteY7-128" fmla="*/ 3776661 h 3776662"/>
                  <a:gd name="connsiteX8-129" fmla="*/ 0 w 273845"/>
                  <a:gd name="connsiteY8-130" fmla="*/ 3776662 h 3776662"/>
                  <a:gd name="connsiteX9-131" fmla="*/ 1 w 273845"/>
                  <a:gd name="connsiteY9-132" fmla="*/ 3609974 h 3776662"/>
                  <a:gd name="connsiteX10-133" fmla="*/ 0 w 273845"/>
                  <a:gd name="connsiteY10-134" fmla="*/ 0 h 3776662"/>
                  <a:gd name="connsiteX0-135" fmla="*/ 0 w 273845"/>
                  <a:gd name="connsiteY0-136" fmla="*/ 0 h 3776661"/>
                  <a:gd name="connsiteX1-137" fmla="*/ 272825 w 273845"/>
                  <a:gd name="connsiteY1-138" fmla="*/ 0 h 3776661"/>
                  <a:gd name="connsiteX2-139" fmla="*/ 273845 w 273845"/>
                  <a:gd name="connsiteY2-140" fmla="*/ 3581399 h 3776661"/>
                  <a:gd name="connsiteX3-141" fmla="*/ 252414 w 273845"/>
                  <a:gd name="connsiteY3-142" fmla="*/ 3776661 h 3776661"/>
                  <a:gd name="connsiteX4-143" fmla="*/ 221457 w 273845"/>
                  <a:gd name="connsiteY4-144" fmla="*/ 3774280 h 3776661"/>
                  <a:gd name="connsiteX5-145" fmla="*/ 166689 w 273845"/>
                  <a:gd name="connsiteY5-146" fmla="*/ 3776661 h 3776661"/>
                  <a:gd name="connsiteX6-147" fmla="*/ 107157 w 273845"/>
                  <a:gd name="connsiteY6-148" fmla="*/ 3774280 h 3776661"/>
                  <a:gd name="connsiteX7-149" fmla="*/ 57151 w 273845"/>
                  <a:gd name="connsiteY7-150" fmla="*/ 3776661 h 3776661"/>
                  <a:gd name="connsiteX8-151" fmla="*/ 1 w 273845"/>
                  <a:gd name="connsiteY8-152" fmla="*/ 3609974 h 3776661"/>
                  <a:gd name="connsiteX9-153" fmla="*/ 0 w 273845"/>
                  <a:gd name="connsiteY9-154" fmla="*/ 0 h 3776661"/>
                  <a:gd name="connsiteX0-155" fmla="*/ 0 w 273845"/>
                  <a:gd name="connsiteY0-156" fmla="*/ 0 h 3776661"/>
                  <a:gd name="connsiteX1-157" fmla="*/ 272825 w 273845"/>
                  <a:gd name="connsiteY1-158" fmla="*/ 0 h 3776661"/>
                  <a:gd name="connsiteX2-159" fmla="*/ 273845 w 273845"/>
                  <a:gd name="connsiteY2-160" fmla="*/ 3581399 h 3776661"/>
                  <a:gd name="connsiteX3-161" fmla="*/ 252414 w 273845"/>
                  <a:gd name="connsiteY3-162" fmla="*/ 3776661 h 3776661"/>
                  <a:gd name="connsiteX4-163" fmla="*/ 221457 w 273845"/>
                  <a:gd name="connsiteY4-164" fmla="*/ 3774280 h 3776661"/>
                  <a:gd name="connsiteX5-165" fmla="*/ 166689 w 273845"/>
                  <a:gd name="connsiteY5-166" fmla="*/ 3776661 h 3776661"/>
                  <a:gd name="connsiteX6-167" fmla="*/ 104776 w 273845"/>
                  <a:gd name="connsiteY6-168" fmla="*/ 3664743 h 3776661"/>
                  <a:gd name="connsiteX7-169" fmla="*/ 57151 w 273845"/>
                  <a:gd name="connsiteY7-170" fmla="*/ 3776661 h 3776661"/>
                  <a:gd name="connsiteX8-171" fmla="*/ 1 w 273845"/>
                  <a:gd name="connsiteY8-172" fmla="*/ 3609974 h 3776661"/>
                  <a:gd name="connsiteX9-173" fmla="*/ 0 w 273845"/>
                  <a:gd name="connsiteY9-174" fmla="*/ 0 h 3776661"/>
                  <a:gd name="connsiteX0-175" fmla="*/ 0 w 273845"/>
                  <a:gd name="connsiteY0-176" fmla="*/ 0 h 3776661"/>
                  <a:gd name="connsiteX1-177" fmla="*/ 272825 w 273845"/>
                  <a:gd name="connsiteY1-178" fmla="*/ 0 h 3776661"/>
                  <a:gd name="connsiteX2-179" fmla="*/ 273845 w 273845"/>
                  <a:gd name="connsiteY2-180" fmla="*/ 3581399 h 3776661"/>
                  <a:gd name="connsiteX3-181" fmla="*/ 252414 w 273845"/>
                  <a:gd name="connsiteY3-182" fmla="*/ 3776661 h 3776661"/>
                  <a:gd name="connsiteX4-183" fmla="*/ 221457 w 273845"/>
                  <a:gd name="connsiteY4-184" fmla="*/ 3774280 h 3776661"/>
                  <a:gd name="connsiteX5-185" fmla="*/ 166689 w 273845"/>
                  <a:gd name="connsiteY5-186" fmla="*/ 3776661 h 3776661"/>
                  <a:gd name="connsiteX6-187" fmla="*/ 104776 w 273845"/>
                  <a:gd name="connsiteY6-188" fmla="*/ 3664743 h 3776661"/>
                  <a:gd name="connsiteX7-189" fmla="*/ 57151 w 273845"/>
                  <a:gd name="connsiteY7-190" fmla="*/ 3750467 h 3776661"/>
                  <a:gd name="connsiteX8-191" fmla="*/ 1 w 273845"/>
                  <a:gd name="connsiteY8-192" fmla="*/ 3609974 h 3776661"/>
                  <a:gd name="connsiteX9-193" fmla="*/ 0 w 273845"/>
                  <a:gd name="connsiteY9-194" fmla="*/ 0 h 3776661"/>
                  <a:gd name="connsiteX0-195" fmla="*/ 0 w 273845"/>
                  <a:gd name="connsiteY0-196" fmla="*/ 0 h 3776661"/>
                  <a:gd name="connsiteX1-197" fmla="*/ 272825 w 273845"/>
                  <a:gd name="connsiteY1-198" fmla="*/ 0 h 3776661"/>
                  <a:gd name="connsiteX2-199" fmla="*/ 273845 w 273845"/>
                  <a:gd name="connsiteY2-200" fmla="*/ 3581399 h 3776661"/>
                  <a:gd name="connsiteX3-201" fmla="*/ 252414 w 273845"/>
                  <a:gd name="connsiteY3-202" fmla="*/ 3776661 h 3776661"/>
                  <a:gd name="connsiteX4-203" fmla="*/ 228601 w 273845"/>
                  <a:gd name="connsiteY4-204" fmla="*/ 3629023 h 3776661"/>
                  <a:gd name="connsiteX5-205" fmla="*/ 166689 w 273845"/>
                  <a:gd name="connsiteY5-206" fmla="*/ 3776661 h 3776661"/>
                  <a:gd name="connsiteX6-207" fmla="*/ 104776 w 273845"/>
                  <a:gd name="connsiteY6-208" fmla="*/ 3664743 h 3776661"/>
                  <a:gd name="connsiteX7-209" fmla="*/ 57151 w 273845"/>
                  <a:gd name="connsiteY7-210" fmla="*/ 3750467 h 3776661"/>
                  <a:gd name="connsiteX8-211" fmla="*/ 1 w 273845"/>
                  <a:gd name="connsiteY8-212" fmla="*/ 3609974 h 3776661"/>
                  <a:gd name="connsiteX9-213" fmla="*/ 0 w 273845"/>
                  <a:gd name="connsiteY9-214" fmla="*/ 0 h 3776661"/>
                  <a:gd name="connsiteX0-215" fmla="*/ 0 w 273845"/>
                  <a:gd name="connsiteY0-216" fmla="*/ 0 h 3776661"/>
                  <a:gd name="connsiteX1-217" fmla="*/ 272825 w 273845"/>
                  <a:gd name="connsiteY1-218" fmla="*/ 0 h 3776661"/>
                  <a:gd name="connsiteX2-219" fmla="*/ 273845 w 273845"/>
                  <a:gd name="connsiteY2-220" fmla="*/ 3581399 h 3776661"/>
                  <a:gd name="connsiteX3-221" fmla="*/ 250032 w 273845"/>
                  <a:gd name="connsiteY3-222" fmla="*/ 3695699 h 3776661"/>
                  <a:gd name="connsiteX4-223" fmla="*/ 228601 w 273845"/>
                  <a:gd name="connsiteY4-224" fmla="*/ 3629023 h 3776661"/>
                  <a:gd name="connsiteX5-225" fmla="*/ 166689 w 273845"/>
                  <a:gd name="connsiteY5-226" fmla="*/ 3776661 h 3776661"/>
                  <a:gd name="connsiteX6-227" fmla="*/ 104776 w 273845"/>
                  <a:gd name="connsiteY6-228" fmla="*/ 3664743 h 3776661"/>
                  <a:gd name="connsiteX7-229" fmla="*/ 57151 w 273845"/>
                  <a:gd name="connsiteY7-230" fmla="*/ 3750467 h 3776661"/>
                  <a:gd name="connsiteX8-231" fmla="*/ 1 w 273845"/>
                  <a:gd name="connsiteY8-232" fmla="*/ 3609974 h 3776661"/>
                  <a:gd name="connsiteX9-233" fmla="*/ 0 w 273845"/>
                  <a:gd name="connsiteY9-234" fmla="*/ 0 h 3776661"/>
                  <a:gd name="connsiteX0-235" fmla="*/ 0 w 273845"/>
                  <a:gd name="connsiteY0-236" fmla="*/ 0 h 3776661"/>
                  <a:gd name="connsiteX1-237" fmla="*/ 272825 w 273845"/>
                  <a:gd name="connsiteY1-238" fmla="*/ 0 h 3776661"/>
                  <a:gd name="connsiteX2-239" fmla="*/ 273845 w 273845"/>
                  <a:gd name="connsiteY2-240" fmla="*/ 3581399 h 3776661"/>
                  <a:gd name="connsiteX3-241" fmla="*/ 247651 w 273845"/>
                  <a:gd name="connsiteY3-242" fmla="*/ 3702843 h 3776661"/>
                  <a:gd name="connsiteX4-243" fmla="*/ 228601 w 273845"/>
                  <a:gd name="connsiteY4-244" fmla="*/ 3629023 h 3776661"/>
                  <a:gd name="connsiteX5-245" fmla="*/ 166689 w 273845"/>
                  <a:gd name="connsiteY5-246" fmla="*/ 3776661 h 3776661"/>
                  <a:gd name="connsiteX6-247" fmla="*/ 104776 w 273845"/>
                  <a:gd name="connsiteY6-248" fmla="*/ 3664743 h 3776661"/>
                  <a:gd name="connsiteX7-249" fmla="*/ 57151 w 273845"/>
                  <a:gd name="connsiteY7-250" fmla="*/ 3750467 h 3776661"/>
                  <a:gd name="connsiteX8-251" fmla="*/ 1 w 273845"/>
                  <a:gd name="connsiteY8-252" fmla="*/ 3609974 h 3776661"/>
                  <a:gd name="connsiteX9-253" fmla="*/ 0 w 273845"/>
                  <a:gd name="connsiteY9-254" fmla="*/ 0 h 3776661"/>
                  <a:gd name="connsiteX0-255" fmla="*/ 0 w 273845"/>
                  <a:gd name="connsiteY0-256" fmla="*/ 0 h 3776661"/>
                  <a:gd name="connsiteX1-257" fmla="*/ 272825 w 273845"/>
                  <a:gd name="connsiteY1-258" fmla="*/ 0 h 3776661"/>
                  <a:gd name="connsiteX2-259" fmla="*/ 273845 w 273845"/>
                  <a:gd name="connsiteY2-260" fmla="*/ 3581399 h 3776661"/>
                  <a:gd name="connsiteX3-261" fmla="*/ 247651 w 273845"/>
                  <a:gd name="connsiteY3-262" fmla="*/ 3702843 h 3776661"/>
                  <a:gd name="connsiteX4-263" fmla="*/ 228601 w 273845"/>
                  <a:gd name="connsiteY4-264" fmla="*/ 3629023 h 3776661"/>
                  <a:gd name="connsiteX5-265" fmla="*/ 166689 w 273845"/>
                  <a:gd name="connsiteY5-266" fmla="*/ 3776661 h 3776661"/>
                  <a:gd name="connsiteX6-267" fmla="*/ 104776 w 273845"/>
                  <a:gd name="connsiteY6-268" fmla="*/ 3664743 h 3776661"/>
                  <a:gd name="connsiteX7-269" fmla="*/ 57151 w 273845"/>
                  <a:gd name="connsiteY7-270" fmla="*/ 3750467 h 3776661"/>
                  <a:gd name="connsiteX8-271" fmla="*/ 1 w 273845"/>
                  <a:gd name="connsiteY8-272" fmla="*/ 3609974 h 3776661"/>
                  <a:gd name="connsiteX9-273" fmla="*/ 0 w 273845"/>
                  <a:gd name="connsiteY9-274" fmla="*/ 0 h 3776661"/>
                  <a:gd name="connsiteX0-275" fmla="*/ 0 w 273845"/>
                  <a:gd name="connsiteY0-276" fmla="*/ 0 h 3776661"/>
                  <a:gd name="connsiteX1-277" fmla="*/ 272825 w 273845"/>
                  <a:gd name="connsiteY1-278" fmla="*/ 0 h 3776661"/>
                  <a:gd name="connsiteX2-279" fmla="*/ 273845 w 273845"/>
                  <a:gd name="connsiteY2-280" fmla="*/ 3581399 h 3776661"/>
                  <a:gd name="connsiteX3-281" fmla="*/ 247651 w 273845"/>
                  <a:gd name="connsiteY3-282" fmla="*/ 3702843 h 3776661"/>
                  <a:gd name="connsiteX4-283" fmla="*/ 228601 w 273845"/>
                  <a:gd name="connsiteY4-284" fmla="*/ 3629023 h 3776661"/>
                  <a:gd name="connsiteX5-285" fmla="*/ 166689 w 273845"/>
                  <a:gd name="connsiteY5-286" fmla="*/ 3776661 h 3776661"/>
                  <a:gd name="connsiteX6-287" fmla="*/ 104776 w 273845"/>
                  <a:gd name="connsiteY6-288" fmla="*/ 3664743 h 3776661"/>
                  <a:gd name="connsiteX7-289" fmla="*/ 57151 w 273845"/>
                  <a:gd name="connsiteY7-290" fmla="*/ 3750467 h 3776661"/>
                  <a:gd name="connsiteX8-291" fmla="*/ 1 w 273845"/>
                  <a:gd name="connsiteY8-292" fmla="*/ 3609974 h 3776661"/>
                  <a:gd name="connsiteX9-293" fmla="*/ 0 w 273845"/>
                  <a:gd name="connsiteY9-294" fmla="*/ 0 h 3776661"/>
                  <a:gd name="connsiteX0-295" fmla="*/ 0 w 273845"/>
                  <a:gd name="connsiteY0-296" fmla="*/ 0 h 3776661"/>
                  <a:gd name="connsiteX1-297" fmla="*/ 272825 w 273845"/>
                  <a:gd name="connsiteY1-298" fmla="*/ 0 h 3776661"/>
                  <a:gd name="connsiteX2-299" fmla="*/ 273845 w 273845"/>
                  <a:gd name="connsiteY2-300" fmla="*/ 3581399 h 3776661"/>
                  <a:gd name="connsiteX3-301" fmla="*/ 247651 w 273845"/>
                  <a:gd name="connsiteY3-302" fmla="*/ 3702843 h 3776661"/>
                  <a:gd name="connsiteX4-303" fmla="*/ 228601 w 273845"/>
                  <a:gd name="connsiteY4-304" fmla="*/ 3629023 h 3776661"/>
                  <a:gd name="connsiteX5-305" fmla="*/ 166689 w 273845"/>
                  <a:gd name="connsiteY5-306" fmla="*/ 3776661 h 3776661"/>
                  <a:gd name="connsiteX6-307" fmla="*/ 104776 w 273845"/>
                  <a:gd name="connsiteY6-308" fmla="*/ 3664743 h 3776661"/>
                  <a:gd name="connsiteX7-309" fmla="*/ 57151 w 273845"/>
                  <a:gd name="connsiteY7-310" fmla="*/ 3750467 h 3776661"/>
                  <a:gd name="connsiteX8-311" fmla="*/ 1 w 273845"/>
                  <a:gd name="connsiteY8-312" fmla="*/ 3609974 h 3776661"/>
                  <a:gd name="connsiteX9-313" fmla="*/ 0 w 273845"/>
                  <a:gd name="connsiteY9-314" fmla="*/ 0 h 3776661"/>
                  <a:gd name="connsiteX0-315" fmla="*/ 0 w 273845"/>
                  <a:gd name="connsiteY0-316" fmla="*/ 0 h 3776661"/>
                  <a:gd name="connsiteX1-317" fmla="*/ 272825 w 273845"/>
                  <a:gd name="connsiteY1-318" fmla="*/ 0 h 3776661"/>
                  <a:gd name="connsiteX2-319" fmla="*/ 273845 w 273845"/>
                  <a:gd name="connsiteY2-320" fmla="*/ 3581399 h 3776661"/>
                  <a:gd name="connsiteX3-321" fmla="*/ 247651 w 273845"/>
                  <a:gd name="connsiteY3-322" fmla="*/ 3702843 h 3776661"/>
                  <a:gd name="connsiteX4-323" fmla="*/ 228601 w 273845"/>
                  <a:gd name="connsiteY4-324" fmla="*/ 3629023 h 3776661"/>
                  <a:gd name="connsiteX5-325" fmla="*/ 166689 w 273845"/>
                  <a:gd name="connsiteY5-326" fmla="*/ 3776661 h 3776661"/>
                  <a:gd name="connsiteX6-327" fmla="*/ 104776 w 273845"/>
                  <a:gd name="connsiteY6-328" fmla="*/ 3664743 h 3776661"/>
                  <a:gd name="connsiteX7-329" fmla="*/ 57151 w 273845"/>
                  <a:gd name="connsiteY7-330" fmla="*/ 3750467 h 3776661"/>
                  <a:gd name="connsiteX8-331" fmla="*/ 1 w 273845"/>
                  <a:gd name="connsiteY8-332" fmla="*/ 3609974 h 3776661"/>
                  <a:gd name="connsiteX9-333" fmla="*/ 0 w 273845"/>
                  <a:gd name="connsiteY9-334" fmla="*/ 0 h 3776661"/>
                  <a:gd name="connsiteX0-335" fmla="*/ 0 w 273845"/>
                  <a:gd name="connsiteY0-336" fmla="*/ 0 h 3776661"/>
                  <a:gd name="connsiteX1-337" fmla="*/ 272825 w 273845"/>
                  <a:gd name="connsiteY1-338" fmla="*/ 0 h 3776661"/>
                  <a:gd name="connsiteX2-339" fmla="*/ 273845 w 273845"/>
                  <a:gd name="connsiteY2-340" fmla="*/ 3581399 h 3776661"/>
                  <a:gd name="connsiteX3-341" fmla="*/ 247651 w 273845"/>
                  <a:gd name="connsiteY3-342" fmla="*/ 3702843 h 3776661"/>
                  <a:gd name="connsiteX4-343" fmla="*/ 228601 w 273845"/>
                  <a:gd name="connsiteY4-344" fmla="*/ 3629023 h 3776661"/>
                  <a:gd name="connsiteX5-345" fmla="*/ 166689 w 273845"/>
                  <a:gd name="connsiteY5-346" fmla="*/ 3776661 h 3776661"/>
                  <a:gd name="connsiteX6-347" fmla="*/ 104776 w 273845"/>
                  <a:gd name="connsiteY6-348" fmla="*/ 3664743 h 3776661"/>
                  <a:gd name="connsiteX7-349" fmla="*/ 57151 w 273845"/>
                  <a:gd name="connsiteY7-350" fmla="*/ 3750467 h 3776661"/>
                  <a:gd name="connsiteX8-351" fmla="*/ 1 w 273845"/>
                  <a:gd name="connsiteY8-352" fmla="*/ 3609974 h 3776661"/>
                  <a:gd name="connsiteX9-353" fmla="*/ 0 w 273845"/>
                  <a:gd name="connsiteY9-354" fmla="*/ 0 h 3776661"/>
                  <a:gd name="connsiteX0-355" fmla="*/ 0 w 273845"/>
                  <a:gd name="connsiteY0-356" fmla="*/ 0 h 3776887"/>
                  <a:gd name="connsiteX1-357" fmla="*/ 272825 w 273845"/>
                  <a:gd name="connsiteY1-358" fmla="*/ 0 h 3776887"/>
                  <a:gd name="connsiteX2-359" fmla="*/ 273845 w 273845"/>
                  <a:gd name="connsiteY2-360" fmla="*/ 3581399 h 3776887"/>
                  <a:gd name="connsiteX3-361" fmla="*/ 247651 w 273845"/>
                  <a:gd name="connsiteY3-362" fmla="*/ 3702843 h 3776887"/>
                  <a:gd name="connsiteX4-363" fmla="*/ 228601 w 273845"/>
                  <a:gd name="connsiteY4-364" fmla="*/ 3629023 h 3776887"/>
                  <a:gd name="connsiteX5-365" fmla="*/ 166689 w 273845"/>
                  <a:gd name="connsiteY5-366" fmla="*/ 3776661 h 3776887"/>
                  <a:gd name="connsiteX6-367" fmla="*/ 104776 w 273845"/>
                  <a:gd name="connsiteY6-368" fmla="*/ 3664743 h 3776887"/>
                  <a:gd name="connsiteX7-369" fmla="*/ 57151 w 273845"/>
                  <a:gd name="connsiteY7-370" fmla="*/ 3750467 h 3776887"/>
                  <a:gd name="connsiteX8-371" fmla="*/ 1 w 273845"/>
                  <a:gd name="connsiteY8-372" fmla="*/ 3609974 h 3776887"/>
                  <a:gd name="connsiteX9-373" fmla="*/ 0 w 273845"/>
                  <a:gd name="connsiteY9-374" fmla="*/ 0 h 3776887"/>
                  <a:gd name="connsiteX0-375" fmla="*/ 0 w 273845"/>
                  <a:gd name="connsiteY0-376" fmla="*/ 0 h 3776887"/>
                  <a:gd name="connsiteX1-377" fmla="*/ 272825 w 273845"/>
                  <a:gd name="connsiteY1-378" fmla="*/ 0 h 3776887"/>
                  <a:gd name="connsiteX2-379" fmla="*/ 273845 w 273845"/>
                  <a:gd name="connsiteY2-380" fmla="*/ 3581399 h 3776887"/>
                  <a:gd name="connsiteX3-381" fmla="*/ 247651 w 273845"/>
                  <a:gd name="connsiteY3-382" fmla="*/ 3702843 h 3776887"/>
                  <a:gd name="connsiteX4-383" fmla="*/ 228601 w 273845"/>
                  <a:gd name="connsiteY4-384" fmla="*/ 3629023 h 3776887"/>
                  <a:gd name="connsiteX5-385" fmla="*/ 166689 w 273845"/>
                  <a:gd name="connsiteY5-386" fmla="*/ 3776661 h 3776887"/>
                  <a:gd name="connsiteX6-387" fmla="*/ 104776 w 273845"/>
                  <a:gd name="connsiteY6-388" fmla="*/ 3664743 h 3776887"/>
                  <a:gd name="connsiteX7-389" fmla="*/ 57151 w 273845"/>
                  <a:gd name="connsiteY7-390" fmla="*/ 3750467 h 3776887"/>
                  <a:gd name="connsiteX8-391" fmla="*/ 1 w 273845"/>
                  <a:gd name="connsiteY8-392" fmla="*/ 3609974 h 3776887"/>
                  <a:gd name="connsiteX9-393" fmla="*/ 0 w 273845"/>
                  <a:gd name="connsiteY9-394" fmla="*/ 0 h 3776887"/>
                  <a:gd name="connsiteX0-395" fmla="*/ 0 w 273845"/>
                  <a:gd name="connsiteY0-396" fmla="*/ 0 h 3776887"/>
                  <a:gd name="connsiteX1-397" fmla="*/ 272825 w 273845"/>
                  <a:gd name="connsiteY1-398" fmla="*/ 0 h 3776887"/>
                  <a:gd name="connsiteX2-399" fmla="*/ 273845 w 273845"/>
                  <a:gd name="connsiteY2-400" fmla="*/ 3581399 h 3776887"/>
                  <a:gd name="connsiteX3-401" fmla="*/ 247651 w 273845"/>
                  <a:gd name="connsiteY3-402" fmla="*/ 3702843 h 3776887"/>
                  <a:gd name="connsiteX4-403" fmla="*/ 228601 w 273845"/>
                  <a:gd name="connsiteY4-404" fmla="*/ 3629023 h 3776887"/>
                  <a:gd name="connsiteX5-405" fmla="*/ 166689 w 273845"/>
                  <a:gd name="connsiteY5-406" fmla="*/ 3776661 h 3776887"/>
                  <a:gd name="connsiteX6-407" fmla="*/ 104776 w 273845"/>
                  <a:gd name="connsiteY6-408" fmla="*/ 3664743 h 3776887"/>
                  <a:gd name="connsiteX7-409" fmla="*/ 57151 w 273845"/>
                  <a:gd name="connsiteY7-410" fmla="*/ 3750467 h 3776887"/>
                  <a:gd name="connsiteX8-411" fmla="*/ 1 w 273845"/>
                  <a:gd name="connsiteY8-412" fmla="*/ 3609974 h 3776887"/>
                  <a:gd name="connsiteX9-413" fmla="*/ 0 w 273845"/>
                  <a:gd name="connsiteY9-414" fmla="*/ 0 h 3776887"/>
                  <a:gd name="connsiteX0-415" fmla="*/ 0 w 273845"/>
                  <a:gd name="connsiteY0-416" fmla="*/ 0 h 3776859"/>
                  <a:gd name="connsiteX1-417" fmla="*/ 272825 w 273845"/>
                  <a:gd name="connsiteY1-418" fmla="*/ 0 h 3776859"/>
                  <a:gd name="connsiteX2-419" fmla="*/ 273845 w 273845"/>
                  <a:gd name="connsiteY2-420" fmla="*/ 3581399 h 3776859"/>
                  <a:gd name="connsiteX3-421" fmla="*/ 247651 w 273845"/>
                  <a:gd name="connsiteY3-422" fmla="*/ 3702843 h 3776859"/>
                  <a:gd name="connsiteX4-423" fmla="*/ 223839 w 273845"/>
                  <a:gd name="connsiteY4-424" fmla="*/ 3631404 h 3776859"/>
                  <a:gd name="connsiteX5-425" fmla="*/ 166689 w 273845"/>
                  <a:gd name="connsiteY5-426" fmla="*/ 3776661 h 3776859"/>
                  <a:gd name="connsiteX6-427" fmla="*/ 104776 w 273845"/>
                  <a:gd name="connsiteY6-428" fmla="*/ 3664743 h 3776859"/>
                  <a:gd name="connsiteX7-429" fmla="*/ 57151 w 273845"/>
                  <a:gd name="connsiteY7-430" fmla="*/ 3750467 h 3776859"/>
                  <a:gd name="connsiteX8-431" fmla="*/ 1 w 273845"/>
                  <a:gd name="connsiteY8-432" fmla="*/ 3609974 h 3776859"/>
                  <a:gd name="connsiteX9-433" fmla="*/ 0 w 273845"/>
                  <a:gd name="connsiteY9-434" fmla="*/ 0 h 3776859"/>
                  <a:gd name="connsiteX0-435" fmla="*/ 0 w 273845"/>
                  <a:gd name="connsiteY0-436" fmla="*/ 0 h 3776859"/>
                  <a:gd name="connsiteX1-437" fmla="*/ 272825 w 273845"/>
                  <a:gd name="connsiteY1-438" fmla="*/ 0 h 3776859"/>
                  <a:gd name="connsiteX2-439" fmla="*/ 273845 w 273845"/>
                  <a:gd name="connsiteY2-440" fmla="*/ 3581399 h 3776859"/>
                  <a:gd name="connsiteX3-441" fmla="*/ 247651 w 273845"/>
                  <a:gd name="connsiteY3-442" fmla="*/ 3702843 h 3776859"/>
                  <a:gd name="connsiteX4-443" fmla="*/ 223839 w 273845"/>
                  <a:gd name="connsiteY4-444" fmla="*/ 3631404 h 3776859"/>
                  <a:gd name="connsiteX5-445" fmla="*/ 166689 w 273845"/>
                  <a:gd name="connsiteY5-446" fmla="*/ 3776661 h 3776859"/>
                  <a:gd name="connsiteX6-447" fmla="*/ 104776 w 273845"/>
                  <a:gd name="connsiteY6-448" fmla="*/ 3664743 h 3776859"/>
                  <a:gd name="connsiteX7-449" fmla="*/ 57151 w 273845"/>
                  <a:gd name="connsiteY7-450" fmla="*/ 3750467 h 3776859"/>
                  <a:gd name="connsiteX8-451" fmla="*/ 1 w 273845"/>
                  <a:gd name="connsiteY8-452" fmla="*/ 3609974 h 3776859"/>
                  <a:gd name="connsiteX9-453" fmla="*/ 0 w 273845"/>
                  <a:gd name="connsiteY9-454" fmla="*/ 0 h 3776859"/>
                  <a:gd name="connsiteX0-455" fmla="*/ 0 w 273894"/>
                  <a:gd name="connsiteY0-456" fmla="*/ 0 h 3776859"/>
                  <a:gd name="connsiteX1-457" fmla="*/ 272825 w 273894"/>
                  <a:gd name="connsiteY1-458" fmla="*/ 0 h 3776859"/>
                  <a:gd name="connsiteX2-459" fmla="*/ 273845 w 273894"/>
                  <a:gd name="connsiteY2-460" fmla="*/ 3581399 h 3776859"/>
                  <a:gd name="connsiteX3-461" fmla="*/ 247651 w 273894"/>
                  <a:gd name="connsiteY3-462" fmla="*/ 3702843 h 3776859"/>
                  <a:gd name="connsiteX4-463" fmla="*/ 223839 w 273894"/>
                  <a:gd name="connsiteY4-464" fmla="*/ 3631404 h 3776859"/>
                  <a:gd name="connsiteX5-465" fmla="*/ 166689 w 273894"/>
                  <a:gd name="connsiteY5-466" fmla="*/ 3776661 h 3776859"/>
                  <a:gd name="connsiteX6-467" fmla="*/ 104776 w 273894"/>
                  <a:gd name="connsiteY6-468" fmla="*/ 3664743 h 3776859"/>
                  <a:gd name="connsiteX7-469" fmla="*/ 57151 w 273894"/>
                  <a:gd name="connsiteY7-470" fmla="*/ 3750467 h 3776859"/>
                  <a:gd name="connsiteX8-471" fmla="*/ 1 w 273894"/>
                  <a:gd name="connsiteY8-472" fmla="*/ 3609974 h 3776859"/>
                  <a:gd name="connsiteX9-473" fmla="*/ 0 w 273894"/>
                  <a:gd name="connsiteY9-474" fmla="*/ 0 h 3776859"/>
                  <a:gd name="connsiteX0-475" fmla="*/ 0 w 273894"/>
                  <a:gd name="connsiteY0-476" fmla="*/ 0 h 3776859"/>
                  <a:gd name="connsiteX1-477" fmla="*/ 272825 w 273894"/>
                  <a:gd name="connsiteY1-478" fmla="*/ 0 h 3776859"/>
                  <a:gd name="connsiteX2-479" fmla="*/ 273845 w 273894"/>
                  <a:gd name="connsiteY2-480" fmla="*/ 3581399 h 3776859"/>
                  <a:gd name="connsiteX3-481" fmla="*/ 247651 w 273894"/>
                  <a:gd name="connsiteY3-482" fmla="*/ 3702843 h 3776859"/>
                  <a:gd name="connsiteX4-483" fmla="*/ 223839 w 273894"/>
                  <a:gd name="connsiteY4-484" fmla="*/ 3631404 h 3776859"/>
                  <a:gd name="connsiteX5-485" fmla="*/ 166689 w 273894"/>
                  <a:gd name="connsiteY5-486" fmla="*/ 3776661 h 3776859"/>
                  <a:gd name="connsiteX6-487" fmla="*/ 104776 w 273894"/>
                  <a:gd name="connsiteY6-488" fmla="*/ 3664743 h 3776859"/>
                  <a:gd name="connsiteX7-489" fmla="*/ 57151 w 273894"/>
                  <a:gd name="connsiteY7-490" fmla="*/ 3750467 h 3776859"/>
                  <a:gd name="connsiteX8-491" fmla="*/ 1 w 273894"/>
                  <a:gd name="connsiteY8-492" fmla="*/ 3609974 h 3776859"/>
                  <a:gd name="connsiteX9-493" fmla="*/ 0 w 273894"/>
                  <a:gd name="connsiteY9-494" fmla="*/ 0 h 3776859"/>
                  <a:gd name="connsiteX0-495" fmla="*/ 0 w 273845"/>
                  <a:gd name="connsiteY0-496" fmla="*/ 0 h 3776859"/>
                  <a:gd name="connsiteX1-497" fmla="*/ 272825 w 273845"/>
                  <a:gd name="connsiteY1-498" fmla="*/ 0 h 3776859"/>
                  <a:gd name="connsiteX2-499" fmla="*/ 273845 w 273845"/>
                  <a:gd name="connsiteY2-500" fmla="*/ 3581399 h 3776859"/>
                  <a:gd name="connsiteX3-501" fmla="*/ 247651 w 273845"/>
                  <a:gd name="connsiteY3-502" fmla="*/ 3702843 h 3776859"/>
                  <a:gd name="connsiteX4-503" fmla="*/ 223839 w 273845"/>
                  <a:gd name="connsiteY4-504" fmla="*/ 3631404 h 3776859"/>
                  <a:gd name="connsiteX5-505" fmla="*/ 166689 w 273845"/>
                  <a:gd name="connsiteY5-506" fmla="*/ 3776661 h 3776859"/>
                  <a:gd name="connsiteX6-507" fmla="*/ 104776 w 273845"/>
                  <a:gd name="connsiteY6-508" fmla="*/ 3664743 h 3776859"/>
                  <a:gd name="connsiteX7-509" fmla="*/ 57151 w 273845"/>
                  <a:gd name="connsiteY7-510" fmla="*/ 3750467 h 3776859"/>
                  <a:gd name="connsiteX8-511" fmla="*/ 1 w 273845"/>
                  <a:gd name="connsiteY8-512" fmla="*/ 3609974 h 3776859"/>
                  <a:gd name="connsiteX9-513" fmla="*/ 0 w 273845"/>
                  <a:gd name="connsiteY9-514" fmla="*/ 0 h 3776859"/>
                  <a:gd name="connsiteX0-515" fmla="*/ 0 w 273845"/>
                  <a:gd name="connsiteY0-516" fmla="*/ 0 h 3776859"/>
                  <a:gd name="connsiteX1-517" fmla="*/ 272825 w 273845"/>
                  <a:gd name="connsiteY1-518" fmla="*/ 0 h 3776859"/>
                  <a:gd name="connsiteX2-519" fmla="*/ 273845 w 273845"/>
                  <a:gd name="connsiteY2-520" fmla="*/ 3581399 h 3776859"/>
                  <a:gd name="connsiteX3-521" fmla="*/ 252414 w 273845"/>
                  <a:gd name="connsiteY3-522" fmla="*/ 3702843 h 3776859"/>
                  <a:gd name="connsiteX4-523" fmla="*/ 223839 w 273845"/>
                  <a:gd name="connsiteY4-524" fmla="*/ 3631404 h 3776859"/>
                  <a:gd name="connsiteX5-525" fmla="*/ 166689 w 273845"/>
                  <a:gd name="connsiteY5-526" fmla="*/ 3776661 h 3776859"/>
                  <a:gd name="connsiteX6-527" fmla="*/ 104776 w 273845"/>
                  <a:gd name="connsiteY6-528" fmla="*/ 3664743 h 3776859"/>
                  <a:gd name="connsiteX7-529" fmla="*/ 57151 w 273845"/>
                  <a:gd name="connsiteY7-530" fmla="*/ 3750467 h 3776859"/>
                  <a:gd name="connsiteX8-531" fmla="*/ 1 w 273845"/>
                  <a:gd name="connsiteY8-532" fmla="*/ 3609974 h 3776859"/>
                  <a:gd name="connsiteX9-533" fmla="*/ 0 w 273845"/>
                  <a:gd name="connsiteY9-534" fmla="*/ 0 h 3776859"/>
                  <a:gd name="connsiteX0-535" fmla="*/ 0 w 273845"/>
                  <a:gd name="connsiteY0-536" fmla="*/ 0 h 3776859"/>
                  <a:gd name="connsiteX1-537" fmla="*/ 272825 w 273845"/>
                  <a:gd name="connsiteY1-538" fmla="*/ 0 h 3776859"/>
                  <a:gd name="connsiteX2-539" fmla="*/ 273845 w 273845"/>
                  <a:gd name="connsiteY2-540" fmla="*/ 3581399 h 3776859"/>
                  <a:gd name="connsiteX3-541" fmla="*/ 252414 w 273845"/>
                  <a:gd name="connsiteY3-542" fmla="*/ 3702843 h 3776859"/>
                  <a:gd name="connsiteX4-543" fmla="*/ 223839 w 273845"/>
                  <a:gd name="connsiteY4-544" fmla="*/ 3631404 h 3776859"/>
                  <a:gd name="connsiteX5-545" fmla="*/ 166689 w 273845"/>
                  <a:gd name="connsiteY5-546" fmla="*/ 3776661 h 3776859"/>
                  <a:gd name="connsiteX6-547" fmla="*/ 104776 w 273845"/>
                  <a:gd name="connsiteY6-548" fmla="*/ 3664743 h 3776859"/>
                  <a:gd name="connsiteX7-549" fmla="*/ 57151 w 273845"/>
                  <a:gd name="connsiteY7-550" fmla="*/ 3750467 h 3776859"/>
                  <a:gd name="connsiteX8-551" fmla="*/ 1 w 273845"/>
                  <a:gd name="connsiteY8-552" fmla="*/ 3609974 h 3776859"/>
                  <a:gd name="connsiteX9-553" fmla="*/ 0 w 273845"/>
                  <a:gd name="connsiteY9-554" fmla="*/ 0 h 3776859"/>
                  <a:gd name="connsiteX0-555" fmla="*/ 0 w 273845"/>
                  <a:gd name="connsiteY0-556" fmla="*/ 0 h 3776859"/>
                  <a:gd name="connsiteX1-557" fmla="*/ 272825 w 273845"/>
                  <a:gd name="connsiteY1-558" fmla="*/ 0 h 3776859"/>
                  <a:gd name="connsiteX2-559" fmla="*/ 273845 w 273845"/>
                  <a:gd name="connsiteY2-560" fmla="*/ 3581399 h 3776859"/>
                  <a:gd name="connsiteX3-561" fmla="*/ 245270 w 273845"/>
                  <a:gd name="connsiteY3-562" fmla="*/ 3702843 h 3776859"/>
                  <a:gd name="connsiteX4-563" fmla="*/ 223839 w 273845"/>
                  <a:gd name="connsiteY4-564" fmla="*/ 3631404 h 3776859"/>
                  <a:gd name="connsiteX5-565" fmla="*/ 166689 w 273845"/>
                  <a:gd name="connsiteY5-566" fmla="*/ 3776661 h 3776859"/>
                  <a:gd name="connsiteX6-567" fmla="*/ 104776 w 273845"/>
                  <a:gd name="connsiteY6-568" fmla="*/ 3664743 h 3776859"/>
                  <a:gd name="connsiteX7-569" fmla="*/ 57151 w 273845"/>
                  <a:gd name="connsiteY7-570" fmla="*/ 3750467 h 3776859"/>
                  <a:gd name="connsiteX8-571" fmla="*/ 1 w 273845"/>
                  <a:gd name="connsiteY8-572" fmla="*/ 3609974 h 3776859"/>
                  <a:gd name="connsiteX9-573" fmla="*/ 0 w 273845"/>
                  <a:gd name="connsiteY9-574" fmla="*/ 0 h 3776859"/>
                  <a:gd name="connsiteX0-575" fmla="*/ 0 w 273845"/>
                  <a:gd name="connsiteY0-576" fmla="*/ 0 h 3776859"/>
                  <a:gd name="connsiteX1-577" fmla="*/ 272825 w 273845"/>
                  <a:gd name="connsiteY1-578" fmla="*/ 0 h 3776859"/>
                  <a:gd name="connsiteX2-579" fmla="*/ 273845 w 273845"/>
                  <a:gd name="connsiteY2-580" fmla="*/ 3581399 h 3776859"/>
                  <a:gd name="connsiteX3-581" fmla="*/ 245270 w 273845"/>
                  <a:gd name="connsiteY3-582" fmla="*/ 3702843 h 3776859"/>
                  <a:gd name="connsiteX4-583" fmla="*/ 223839 w 273845"/>
                  <a:gd name="connsiteY4-584" fmla="*/ 3631404 h 3776859"/>
                  <a:gd name="connsiteX5-585" fmla="*/ 166689 w 273845"/>
                  <a:gd name="connsiteY5-586" fmla="*/ 3776661 h 3776859"/>
                  <a:gd name="connsiteX6-587" fmla="*/ 104776 w 273845"/>
                  <a:gd name="connsiteY6-588" fmla="*/ 3664743 h 3776859"/>
                  <a:gd name="connsiteX7-589" fmla="*/ 57151 w 273845"/>
                  <a:gd name="connsiteY7-590" fmla="*/ 3750467 h 3776859"/>
                  <a:gd name="connsiteX8-591" fmla="*/ 1 w 273845"/>
                  <a:gd name="connsiteY8-592" fmla="*/ 3609974 h 3776859"/>
                  <a:gd name="connsiteX9-593" fmla="*/ 0 w 273845"/>
                  <a:gd name="connsiteY9-594" fmla="*/ 0 h 3776859"/>
                  <a:gd name="connsiteX0-595" fmla="*/ 0 w 273845"/>
                  <a:gd name="connsiteY0-596" fmla="*/ 0 h 3776859"/>
                  <a:gd name="connsiteX1-597" fmla="*/ 272825 w 273845"/>
                  <a:gd name="connsiteY1-598" fmla="*/ 0 h 3776859"/>
                  <a:gd name="connsiteX2-599" fmla="*/ 273845 w 273845"/>
                  <a:gd name="connsiteY2-600" fmla="*/ 3581399 h 3776859"/>
                  <a:gd name="connsiteX3-601" fmla="*/ 245270 w 273845"/>
                  <a:gd name="connsiteY3-602" fmla="*/ 3702843 h 3776859"/>
                  <a:gd name="connsiteX4-603" fmla="*/ 223839 w 273845"/>
                  <a:gd name="connsiteY4-604" fmla="*/ 3631404 h 3776859"/>
                  <a:gd name="connsiteX5-605" fmla="*/ 166689 w 273845"/>
                  <a:gd name="connsiteY5-606" fmla="*/ 3776661 h 3776859"/>
                  <a:gd name="connsiteX6-607" fmla="*/ 104776 w 273845"/>
                  <a:gd name="connsiteY6-608" fmla="*/ 3664743 h 3776859"/>
                  <a:gd name="connsiteX7-609" fmla="*/ 57151 w 273845"/>
                  <a:gd name="connsiteY7-610" fmla="*/ 3750467 h 3776859"/>
                  <a:gd name="connsiteX8-611" fmla="*/ 1 w 273845"/>
                  <a:gd name="connsiteY8-612" fmla="*/ 3609974 h 3776859"/>
                  <a:gd name="connsiteX9-613" fmla="*/ 0 w 273845"/>
                  <a:gd name="connsiteY9-614" fmla="*/ 0 h 3776859"/>
                  <a:gd name="connsiteX0-615" fmla="*/ 0 w 273845"/>
                  <a:gd name="connsiteY0-616" fmla="*/ 0 h 3776859"/>
                  <a:gd name="connsiteX1-617" fmla="*/ 272825 w 273845"/>
                  <a:gd name="connsiteY1-618" fmla="*/ 0 h 3776859"/>
                  <a:gd name="connsiteX2-619" fmla="*/ 273845 w 273845"/>
                  <a:gd name="connsiteY2-620" fmla="*/ 3581399 h 3776859"/>
                  <a:gd name="connsiteX3-621" fmla="*/ 245270 w 273845"/>
                  <a:gd name="connsiteY3-622" fmla="*/ 3702843 h 3776859"/>
                  <a:gd name="connsiteX4-623" fmla="*/ 223839 w 273845"/>
                  <a:gd name="connsiteY4-624" fmla="*/ 3631404 h 3776859"/>
                  <a:gd name="connsiteX5-625" fmla="*/ 166689 w 273845"/>
                  <a:gd name="connsiteY5-626" fmla="*/ 3776661 h 3776859"/>
                  <a:gd name="connsiteX6-627" fmla="*/ 104776 w 273845"/>
                  <a:gd name="connsiteY6-628" fmla="*/ 3664743 h 3776859"/>
                  <a:gd name="connsiteX7-629" fmla="*/ 57151 w 273845"/>
                  <a:gd name="connsiteY7-630" fmla="*/ 3750467 h 3776859"/>
                  <a:gd name="connsiteX8-631" fmla="*/ 1 w 273845"/>
                  <a:gd name="connsiteY8-632" fmla="*/ 3609974 h 3776859"/>
                  <a:gd name="connsiteX9-633" fmla="*/ 0 w 273845"/>
                  <a:gd name="connsiteY9-634" fmla="*/ 0 h 3776859"/>
                  <a:gd name="connsiteX0-635" fmla="*/ 0 w 273845"/>
                  <a:gd name="connsiteY0-636" fmla="*/ 0 h 3776859"/>
                  <a:gd name="connsiteX1-637" fmla="*/ 272825 w 273845"/>
                  <a:gd name="connsiteY1-638" fmla="*/ 0 h 3776859"/>
                  <a:gd name="connsiteX2-639" fmla="*/ 273845 w 273845"/>
                  <a:gd name="connsiteY2-640" fmla="*/ 3581399 h 3776859"/>
                  <a:gd name="connsiteX3-641" fmla="*/ 245270 w 273845"/>
                  <a:gd name="connsiteY3-642" fmla="*/ 3702843 h 3776859"/>
                  <a:gd name="connsiteX4-643" fmla="*/ 223839 w 273845"/>
                  <a:gd name="connsiteY4-644" fmla="*/ 3631404 h 3776859"/>
                  <a:gd name="connsiteX5-645" fmla="*/ 166689 w 273845"/>
                  <a:gd name="connsiteY5-646" fmla="*/ 3776661 h 3776859"/>
                  <a:gd name="connsiteX6-647" fmla="*/ 104776 w 273845"/>
                  <a:gd name="connsiteY6-648" fmla="*/ 3664743 h 3776859"/>
                  <a:gd name="connsiteX7-649" fmla="*/ 57151 w 273845"/>
                  <a:gd name="connsiteY7-650" fmla="*/ 3750467 h 3776859"/>
                  <a:gd name="connsiteX8-651" fmla="*/ 1 w 273845"/>
                  <a:gd name="connsiteY8-652" fmla="*/ 3609974 h 3776859"/>
                  <a:gd name="connsiteX9-653" fmla="*/ 0 w 273845"/>
                  <a:gd name="connsiteY9-654" fmla="*/ 0 h 3776859"/>
                  <a:gd name="connsiteX0-655" fmla="*/ 0 w 273845"/>
                  <a:gd name="connsiteY0-656" fmla="*/ 0 h 3776859"/>
                  <a:gd name="connsiteX1-657" fmla="*/ 272825 w 273845"/>
                  <a:gd name="connsiteY1-658" fmla="*/ 0 h 3776859"/>
                  <a:gd name="connsiteX2-659" fmla="*/ 273845 w 273845"/>
                  <a:gd name="connsiteY2-660" fmla="*/ 3581399 h 3776859"/>
                  <a:gd name="connsiteX3-661" fmla="*/ 245270 w 273845"/>
                  <a:gd name="connsiteY3-662" fmla="*/ 3702843 h 3776859"/>
                  <a:gd name="connsiteX4-663" fmla="*/ 223839 w 273845"/>
                  <a:gd name="connsiteY4-664" fmla="*/ 3631404 h 3776859"/>
                  <a:gd name="connsiteX5-665" fmla="*/ 166689 w 273845"/>
                  <a:gd name="connsiteY5-666" fmla="*/ 3776661 h 3776859"/>
                  <a:gd name="connsiteX6-667" fmla="*/ 104776 w 273845"/>
                  <a:gd name="connsiteY6-668" fmla="*/ 3664743 h 3776859"/>
                  <a:gd name="connsiteX7-669" fmla="*/ 57151 w 273845"/>
                  <a:gd name="connsiteY7-670" fmla="*/ 3750467 h 3776859"/>
                  <a:gd name="connsiteX8-671" fmla="*/ 1 w 273845"/>
                  <a:gd name="connsiteY8-672" fmla="*/ 3609974 h 3776859"/>
                  <a:gd name="connsiteX9-673" fmla="*/ 0 w 273845"/>
                  <a:gd name="connsiteY9-674" fmla="*/ 0 h 3776859"/>
                  <a:gd name="connsiteX0-675" fmla="*/ 0 w 273845"/>
                  <a:gd name="connsiteY0-676" fmla="*/ 0 h 3776859"/>
                  <a:gd name="connsiteX1-677" fmla="*/ 272825 w 273845"/>
                  <a:gd name="connsiteY1-678" fmla="*/ 0 h 3776859"/>
                  <a:gd name="connsiteX2-679" fmla="*/ 273845 w 273845"/>
                  <a:gd name="connsiteY2-680" fmla="*/ 3581399 h 3776859"/>
                  <a:gd name="connsiteX3-681" fmla="*/ 245270 w 273845"/>
                  <a:gd name="connsiteY3-682" fmla="*/ 3702843 h 3776859"/>
                  <a:gd name="connsiteX4-683" fmla="*/ 223839 w 273845"/>
                  <a:gd name="connsiteY4-684" fmla="*/ 3631404 h 3776859"/>
                  <a:gd name="connsiteX5-685" fmla="*/ 166689 w 273845"/>
                  <a:gd name="connsiteY5-686" fmla="*/ 3776661 h 3776859"/>
                  <a:gd name="connsiteX6-687" fmla="*/ 104776 w 273845"/>
                  <a:gd name="connsiteY6-688" fmla="*/ 3664743 h 3776859"/>
                  <a:gd name="connsiteX7-689" fmla="*/ 57151 w 273845"/>
                  <a:gd name="connsiteY7-690" fmla="*/ 3750467 h 3776859"/>
                  <a:gd name="connsiteX8-691" fmla="*/ 1 w 273845"/>
                  <a:gd name="connsiteY8-692" fmla="*/ 3609974 h 3776859"/>
                  <a:gd name="connsiteX9-693" fmla="*/ 0 w 273845"/>
                  <a:gd name="connsiteY9-694" fmla="*/ 0 h 3776859"/>
                  <a:gd name="connsiteX0-695" fmla="*/ 0 w 273845"/>
                  <a:gd name="connsiteY0-696" fmla="*/ 0 h 3776859"/>
                  <a:gd name="connsiteX1-697" fmla="*/ 272825 w 273845"/>
                  <a:gd name="connsiteY1-698" fmla="*/ 0 h 3776859"/>
                  <a:gd name="connsiteX2-699" fmla="*/ 273845 w 273845"/>
                  <a:gd name="connsiteY2-700" fmla="*/ 3581399 h 3776859"/>
                  <a:gd name="connsiteX3-701" fmla="*/ 245270 w 273845"/>
                  <a:gd name="connsiteY3-702" fmla="*/ 3702843 h 3776859"/>
                  <a:gd name="connsiteX4-703" fmla="*/ 223839 w 273845"/>
                  <a:gd name="connsiteY4-704" fmla="*/ 3631404 h 3776859"/>
                  <a:gd name="connsiteX5-705" fmla="*/ 166689 w 273845"/>
                  <a:gd name="connsiteY5-706" fmla="*/ 3776661 h 3776859"/>
                  <a:gd name="connsiteX6-707" fmla="*/ 104776 w 273845"/>
                  <a:gd name="connsiteY6-708" fmla="*/ 3664743 h 3776859"/>
                  <a:gd name="connsiteX7-709" fmla="*/ 57151 w 273845"/>
                  <a:gd name="connsiteY7-710" fmla="*/ 3750467 h 3776859"/>
                  <a:gd name="connsiteX8-711" fmla="*/ 1 w 273845"/>
                  <a:gd name="connsiteY8-712" fmla="*/ 3609974 h 3776859"/>
                  <a:gd name="connsiteX9-713" fmla="*/ 0 w 273845"/>
                  <a:gd name="connsiteY9-714" fmla="*/ 0 h 377685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51" y="connsiteY7-52"/>
                  </a:cxn>
                  <a:cxn ang="0">
                    <a:pos x="connsiteX8-69" y="connsiteY8-70"/>
                  </a:cxn>
                  <a:cxn ang="0">
                    <a:pos x="connsiteX9-89" y="connsiteY9-90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-1" fmla="*/ 0 w 226544"/>
                  <a:gd name="connsiteY0-2" fmla="*/ 35306 h 70612"/>
                  <a:gd name="connsiteX1-3" fmla="*/ 27685 w 226544"/>
                  <a:gd name="connsiteY1-4" fmla="*/ 0 h 70612"/>
                  <a:gd name="connsiteX2-5" fmla="*/ 226544 w 226544"/>
                  <a:gd name="connsiteY2-6" fmla="*/ 35306 h 70612"/>
                  <a:gd name="connsiteX3-7" fmla="*/ 27685 w 226544"/>
                  <a:gd name="connsiteY3-8" fmla="*/ 70612 h 70612"/>
                  <a:gd name="connsiteX4" fmla="*/ 0 w 226544"/>
                  <a:gd name="connsiteY4" fmla="*/ 35306 h 70612"/>
                  <a:gd name="connsiteX0-9" fmla="*/ 0 w 226544"/>
                  <a:gd name="connsiteY0-10" fmla="*/ 35306 h 70612"/>
                  <a:gd name="connsiteX1-11" fmla="*/ 27685 w 226544"/>
                  <a:gd name="connsiteY1-12" fmla="*/ 0 h 70612"/>
                  <a:gd name="connsiteX2-13" fmla="*/ 226544 w 226544"/>
                  <a:gd name="connsiteY2-14" fmla="*/ 35306 h 70612"/>
                  <a:gd name="connsiteX3-15" fmla="*/ 27685 w 226544"/>
                  <a:gd name="connsiteY3-16" fmla="*/ 70612 h 70612"/>
                  <a:gd name="connsiteX4-17" fmla="*/ 0 w 226544"/>
                  <a:gd name="connsiteY4-18" fmla="*/ 35306 h 70612"/>
                  <a:gd name="connsiteX0-19" fmla="*/ 0 w 226544"/>
                  <a:gd name="connsiteY0-20" fmla="*/ 35306 h 70612"/>
                  <a:gd name="connsiteX1-21" fmla="*/ 27685 w 226544"/>
                  <a:gd name="connsiteY1-22" fmla="*/ 0 h 70612"/>
                  <a:gd name="connsiteX2-23" fmla="*/ 226544 w 226544"/>
                  <a:gd name="connsiteY2-24" fmla="*/ 35306 h 70612"/>
                  <a:gd name="connsiteX3-25" fmla="*/ 27685 w 226544"/>
                  <a:gd name="connsiteY3-26" fmla="*/ 70612 h 70612"/>
                  <a:gd name="connsiteX4-27" fmla="*/ 0 w 226544"/>
                  <a:gd name="connsiteY4-28" fmla="*/ 35306 h 70612"/>
                  <a:gd name="connsiteX0-29" fmla="*/ 0 w 226544"/>
                  <a:gd name="connsiteY0-30" fmla="*/ 35306 h 70612"/>
                  <a:gd name="connsiteX1-31" fmla="*/ 27685 w 226544"/>
                  <a:gd name="connsiteY1-32" fmla="*/ 0 h 70612"/>
                  <a:gd name="connsiteX2-33" fmla="*/ 226544 w 226544"/>
                  <a:gd name="connsiteY2-34" fmla="*/ 35306 h 70612"/>
                  <a:gd name="connsiteX3-35" fmla="*/ 27685 w 226544"/>
                  <a:gd name="connsiteY3-36" fmla="*/ 70612 h 70612"/>
                  <a:gd name="connsiteX4-37" fmla="*/ 0 w 226544"/>
                  <a:gd name="connsiteY4-38" fmla="*/ 35306 h 70612"/>
                  <a:gd name="connsiteX0-39" fmla="*/ 0 w 226544"/>
                  <a:gd name="connsiteY0-40" fmla="*/ 35306 h 70612"/>
                  <a:gd name="connsiteX1-41" fmla="*/ 27685 w 226544"/>
                  <a:gd name="connsiteY1-42" fmla="*/ 0 h 70612"/>
                  <a:gd name="connsiteX2-43" fmla="*/ 226544 w 226544"/>
                  <a:gd name="connsiteY2-44" fmla="*/ 35306 h 70612"/>
                  <a:gd name="connsiteX3-45" fmla="*/ 27685 w 226544"/>
                  <a:gd name="connsiteY3-46" fmla="*/ 70612 h 70612"/>
                  <a:gd name="connsiteX4-47" fmla="*/ 0 w 226544"/>
                  <a:gd name="connsiteY4-48" fmla="*/ 35306 h 70612"/>
                  <a:gd name="connsiteX0-49" fmla="*/ 0 w 226544"/>
                  <a:gd name="connsiteY0-50" fmla="*/ 35306 h 70612"/>
                  <a:gd name="connsiteX1-51" fmla="*/ 27685 w 226544"/>
                  <a:gd name="connsiteY1-52" fmla="*/ 0 h 70612"/>
                  <a:gd name="connsiteX2-53" fmla="*/ 226544 w 226544"/>
                  <a:gd name="connsiteY2-54" fmla="*/ 35306 h 70612"/>
                  <a:gd name="connsiteX3-55" fmla="*/ 27685 w 226544"/>
                  <a:gd name="connsiteY3-56" fmla="*/ 70612 h 70612"/>
                  <a:gd name="connsiteX4-57" fmla="*/ 0 w 226544"/>
                  <a:gd name="connsiteY4-58" fmla="*/ 35306 h 70612"/>
                  <a:gd name="connsiteX0-59" fmla="*/ 0 w 226544"/>
                  <a:gd name="connsiteY0-60" fmla="*/ 35306 h 70612"/>
                  <a:gd name="connsiteX1-61" fmla="*/ 27685 w 226544"/>
                  <a:gd name="connsiteY1-62" fmla="*/ 0 h 70612"/>
                  <a:gd name="connsiteX2-63" fmla="*/ 226544 w 226544"/>
                  <a:gd name="connsiteY2-64" fmla="*/ 35306 h 70612"/>
                  <a:gd name="connsiteX3-65" fmla="*/ 27685 w 226544"/>
                  <a:gd name="connsiteY3-66" fmla="*/ 70612 h 70612"/>
                  <a:gd name="connsiteX4-67" fmla="*/ 0 w 226544"/>
                  <a:gd name="connsiteY4-68" fmla="*/ 35306 h 70612"/>
                  <a:gd name="connsiteX0-69" fmla="*/ 0 w 226544"/>
                  <a:gd name="connsiteY0-70" fmla="*/ 35306 h 70612"/>
                  <a:gd name="connsiteX1-71" fmla="*/ 27685 w 226544"/>
                  <a:gd name="connsiteY1-72" fmla="*/ 0 h 70612"/>
                  <a:gd name="connsiteX2-73" fmla="*/ 226544 w 226544"/>
                  <a:gd name="connsiteY2-74" fmla="*/ 35306 h 70612"/>
                  <a:gd name="connsiteX3-75" fmla="*/ 27685 w 226544"/>
                  <a:gd name="connsiteY3-76" fmla="*/ 70612 h 70612"/>
                  <a:gd name="connsiteX4-77" fmla="*/ 0 w 226544"/>
                  <a:gd name="connsiteY4-78" fmla="*/ 35306 h 70612"/>
                  <a:gd name="connsiteX0-79" fmla="*/ 0 w 226544"/>
                  <a:gd name="connsiteY0-80" fmla="*/ 35306 h 70612"/>
                  <a:gd name="connsiteX1-81" fmla="*/ 27685 w 226544"/>
                  <a:gd name="connsiteY1-82" fmla="*/ 0 h 70612"/>
                  <a:gd name="connsiteX2-83" fmla="*/ 226544 w 226544"/>
                  <a:gd name="connsiteY2-84" fmla="*/ 35306 h 70612"/>
                  <a:gd name="connsiteX3-85" fmla="*/ 27685 w 226544"/>
                  <a:gd name="connsiteY3-86" fmla="*/ 70612 h 70612"/>
                  <a:gd name="connsiteX4-87" fmla="*/ 0 w 226544"/>
                  <a:gd name="connsiteY4-88" fmla="*/ 35306 h 706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17" y="connsiteY4-18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0673A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rgbClr val="0673A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75942" y="2011869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673AE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rgbClr val="0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9089" y="3340555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4394" y="3340555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9089" y="4849926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27480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6708" y="4849926"/>
            <a:ext cx="539115" cy="349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72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heme/theme1.xml><?xml version="1.0" encoding="utf-8"?>
<a:theme xmlns:a="http://schemas.openxmlformats.org/drawingml/2006/main" name="自定义设计方案">
  <a:themeElements>
    <a:clrScheme name="自定义 1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BFBFBF"/>
      </a:accent2>
      <a:accent3>
        <a:srgbClr val="C00000"/>
      </a:accent3>
      <a:accent4>
        <a:srgbClr val="BFBFBF"/>
      </a:accent4>
      <a:accent5>
        <a:srgbClr val="C00000"/>
      </a:accent5>
      <a:accent6>
        <a:srgbClr val="BFBFBF"/>
      </a:accent6>
      <a:hlink>
        <a:srgbClr val="C00000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3640</Words>
  <Application>Microsoft Office PowerPoint</Application>
  <PresentationFormat>自定义</PresentationFormat>
  <Paragraphs>227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微软雅黑</vt:lpstr>
      <vt:lpstr>Arial</vt:lpstr>
      <vt:lpstr>Calibri</vt:lpstr>
      <vt:lpstr>Calibri Light</vt:lpstr>
      <vt:lpstr>Century Gothic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</dc:title>
  <dc:creator>美仑设计</dc:creator>
  <cp:keywords>51PPT模板网</cp:keywords>
  <cp:lastModifiedBy>罗 小虎</cp:lastModifiedBy>
  <cp:revision>9</cp:revision>
  <dcterms:created xsi:type="dcterms:W3CDTF">2016-11-05T18:01:00Z</dcterms:created>
  <dcterms:modified xsi:type="dcterms:W3CDTF">2020-10-14T04:00:08Z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