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notesMasterIdLst>
    <p:notesMasterId r:id="rId27"/>
  </p:notesMasterIdLst>
  <p:handoutMasterIdLst>
    <p:handoutMasterId r:id="rId28"/>
  </p:handoutMasterIdLst>
  <p:sldIdLst>
    <p:sldId id="4833" r:id="rId2"/>
    <p:sldId id="5122" r:id="rId3"/>
    <p:sldId id="5123" r:id="rId4"/>
    <p:sldId id="5133" r:id="rId5"/>
    <p:sldId id="5135" r:id="rId6"/>
    <p:sldId id="5144" r:id="rId7"/>
    <p:sldId id="5147" r:id="rId8"/>
    <p:sldId id="5149" r:id="rId9"/>
    <p:sldId id="5130" r:id="rId10"/>
    <p:sldId id="5137" r:id="rId11"/>
    <p:sldId id="5138" r:id="rId12"/>
    <p:sldId id="5142" r:id="rId13"/>
    <p:sldId id="5145" r:id="rId14"/>
    <p:sldId id="5150" r:id="rId15"/>
    <p:sldId id="5129" r:id="rId16"/>
    <p:sldId id="5131" r:id="rId17"/>
    <p:sldId id="5140" r:id="rId18"/>
    <p:sldId id="5143" r:id="rId19"/>
    <p:sldId id="5146" r:id="rId20"/>
    <p:sldId id="5151" r:id="rId21"/>
    <p:sldId id="5132" r:id="rId22"/>
    <p:sldId id="5139" r:id="rId23"/>
    <p:sldId id="5134" r:id="rId24"/>
    <p:sldId id="5136" r:id="rId25"/>
    <p:sldId id="5152" r:id="rId26"/>
  </p:sldIdLst>
  <p:sldSz cx="12858750" cy="723265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7B1"/>
    <a:srgbClr val="1F933B"/>
    <a:srgbClr val="F28F1A"/>
    <a:srgbClr val="E14D1D"/>
    <a:srgbClr val="D13622"/>
    <a:srgbClr val="002F71"/>
    <a:srgbClr val="39B37D"/>
    <a:srgbClr val="FFFFFF"/>
    <a:srgbClr val="4A6694"/>
    <a:srgbClr val="EDD2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28" autoAdjust="0"/>
    <p:restoredTop sz="95394" autoAdjust="0"/>
  </p:normalViewPr>
  <p:slideViewPr>
    <p:cSldViewPr>
      <p:cViewPr varScale="1">
        <p:scale>
          <a:sx n="82" d="100"/>
          <a:sy n="82" d="100"/>
        </p:scale>
        <p:origin x="758" y="5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endParaRPr lang="tr-TR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1984800000000002E-2"/>
          <c:y val="5.4327399999999998E-2"/>
          <c:w val="0.90603199999999995"/>
          <c:h val="0.85404199999999997"/>
        </c:manualLayout>
      </c:layout>
      <c:lineChart>
        <c:grouping val="standard"/>
        <c:varyColors val="0"/>
        <c:ser>
          <c:idx val="0"/>
          <c:order val="0"/>
          <c:spPr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76</c:v>
                </c:pt>
                <c:pt idx="5">
                  <c:v>87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Area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97D9-43F1-B15A-691282241642}"/>
            </c:ext>
          </c:extLst>
        </c:ser>
        <c:ser>
          <c:idx val="1"/>
          <c:order val="1"/>
          <c:spPr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43</c:v>
                </c:pt>
                <c:pt idx="5">
                  <c:v>23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  <c:pt idx="0">
                        <c:v>Area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97D9-43F1-B15A-691282241642}"/>
            </c:ext>
          </c:extLst>
        </c:ser>
        <c:ser>
          <c:idx val="2"/>
          <c:order val="2"/>
          <c:spPr>
            <a:ln w="12700" cap="flat">
              <a:solidFill>
                <a:schemeClr val="accent3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3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Sheet1!$B$4:$G$4</c:f>
              <c:numCache>
                <c:formatCode>General</c:formatCode>
                <c:ptCount val="6"/>
                <c:pt idx="0">
                  <c:v>45</c:v>
                </c:pt>
                <c:pt idx="1">
                  <c:v>87</c:v>
                </c:pt>
                <c:pt idx="2">
                  <c:v>43</c:v>
                </c:pt>
                <c:pt idx="3">
                  <c:v>56</c:v>
                </c:pt>
                <c:pt idx="4">
                  <c:v>89</c:v>
                </c:pt>
                <c:pt idx="5">
                  <c:v>87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>
                      <c:ext uri="{02D57815-91ED-43cb-92C2-25804820EDAC}">
                        <c15:formulaRef>
                          <c15:sqref>Sheet1!$A$4</c15:sqref>
                        </c15:formulaRef>
                      </c:ext>
                    </c:extLst>
                    <c:strCache>
                      <c:ptCount val="1"/>
                      <c:pt idx="0">
                        <c:v>Area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97D9-43F1-B15A-691282241642}"/>
            </c:ext>
          </c:extLst>
        </c:ser>
        <c:ser>
          <c:idx val="3"/>
          <c:order val="3"/>
          <c:spPr>
            <a:ln w="12700" cap="flat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Sheet1!$B$5:$G$5</c:f>
              <c:numCache>
                <c:formatCode>General</c:formatCode>
                <c:ptCount val="6"/>
                <c:pt idx="0">
                  <c:v>20</c:v>
                </c:pt>
                <c:pt idx="1">
                  <c:v>41</c:v>
                </c:pt>
                <c:pt idx="2">
                  <c:v>45</c:v>
                </c:pt>
                <c:pt idx="3">
                  <c:v>78</c:v>
                </c:pt>
                <c:pt idx="4">
                  <c:v>23</c:v>
                </c:pt>
                <c:pt idx="5">
                  <c:v>78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>
                      <c:ext uri="{02D57815-91ED-43cb-92C2-25804820EDAC}">
                        <c15:formulaRef>
                          <c15:sqref>Sheet1!$A$5</c15:sqref>
                        </c15:formulaRef>
                      </c:ext>
                    </c:extLst>
                    <c:strCache>
                      <c:ptCount val="1"/>
                      <c:pt idx="0">
                        <c:v>Area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97D9-43F1-B15A-6912822416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493473152"/>
        <c:axId val="-493467168"/>
      </c:lineChart>
      <c:catAx>
        <c:axId val="-49347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>
            <a:solidFill>
              <a:schemeClr val="bg1">
                <a:lumMod val="65000"/>
              </a:schemeClr>
            </a:solidFill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-493467168"/>
        <c:crosses val="autoZero"/>
        <c:auto val="1"/>
        <c:lblAlgn val="ctr"/>
        <c:lblOffset val="100"/>
        <c:noMultiLvlLbl val="1"/>
      </c:catAx>
      <c:valAx>
        <c:axId val="-493467168"/>
        <c:scaling>
          <c:orientation val="minMax"/>
        </c:scaling>
        <c:delete val="0"/>
        <c:axPos val="l"/>
        <c:majorGridlines>
          <c:spPr>
            <a:ln w="12700" cap="flat">
              <a:solidFill>
                <a:schemeClr val="bg1">
                  <a:lumMod val="65000"/>
                </a:schemeClr>
              </a:solidFill>
              <a:custDash>
                <a:ds d="200000" sp="200000"/>
              </a:custDash>
              <a:miter lim="400000"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-493473152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2020-10-14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2020-10-14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7941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46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8638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89032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86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0238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503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344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695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9702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566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7667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190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8637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02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0503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0445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919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9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593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257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6067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563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314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529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2020-10-14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2020-10-14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54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2020-10-14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542671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05762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2020-10-14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014" y="580571"/>
            <a:ext cx="8702722" cy="607150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" y="2392189"/>
            <a:ext cx="12858750" cy="2448273"/>
          </a:xfrm>
          <a:prstGeom prst="roundRect">
            <a:avLst>
              <a:gd name="adj" fmla="val 0"/>
            </a:avLst>
          </a:prstGeom>
          <a:solidFill>
            <a:srgbClr val="1567B1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045000" y="3169282"/>
            <a:ext cx="782334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dirty="0">
                <a:solidFill>
                  <a:schemeClr val="bg1"/>
                </a:solidFill>
                <a:cs typeface="Arial" panose="020B0604020202020204" pitchFamily="34" charset="0"/>
              </a:rPr>
              <a:t>彩色工作计划</a:t>
            </a:r>
            <a:r>
              <a:rPr lang="en-US" altLang="zh-CN" sz="3600" dirty="0">
                <a:solidFill>
                  <a:schemeClr val="bg1"/>
                </a:solidFill>
                <a:cs typeface="Arial" panose="020B0604020202020204" pitchFamily="34" charset="0"/>
              </a:rPr>
              <a:t>POWERPOINT</a:t>
            </a:r>
            <a:endParaRPr lang="zh-CN" altLang="en-US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044999" y="2752230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>
                <a:solidFill>
                  <a:schemeClr val="bg1"/>
                </a:solidFill>
                <a:cs typeface="Arial" panose="020B0604020202020204" pitchFamily="34" charset="0"/>
              </a:rPr>
              <a:t>BUSINESS FINANCING PROPOSAL PPT</a:t>
            </a:r>
            <a:endParaRPr lang="zh-CN" alt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568446" y="4750387"/>
            <a:ext cx="7721856" cy="180149"/>
            <a:chOff x="1292350" y="-1299312"/>
            <a:chExt cx="7721856" cy="3007554"/>
          </a:xfrm>
        </p:grpSpPr>
        <p:sp>
          <p:nvSpPr>
            <p:cNvPr id="12" name="Rectangle 74"/>
            <p:cNvSpPr/>
            <p:nvPr/>
          </p:nvSpPr>
          <p:spPr>
            <a:xfrm>
              <a:off x="1292350" y="-1285081"/>
              <a:ext cx="1930464" cy="2993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90"/>
            <p:cNvSpPr/>
            <p:nvPr/>
          </p:nvSpPr>
          <p:spPr>
            <a:xfrm>
              <a:off x="3222814" y="-1285081"/>
              <a:ext cx="1930464" cy="299332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27"/>
            <p:cNvSpPr/>
            <p:nvPr/>
          </p:nvSpPr>
          <p:spPr>
            <a:xfrm>
              <a:off x="5153278" y="-1291779"/>
              <a:ext cx="1930464" cy="29923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138"/>
            <p:cNvSpPr/>
            <p:nvPr/>
          </p:nvSpPr>
          <p:spPr>
            <a:xfrm>
              <a:off x="7083742" y="-1299312"/>
              <a:ext cx="1930464" cy="29933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529546" y="4123936"/>
            <a:ext cx="3799657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:sunny   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时间：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2020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年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6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月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12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日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5578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6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8" grpId="0"/>
      <p:bldP spid="18" grpId="1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896"/>
          <p:cNvSpPr/>
          <p:nvPr/>
        </p:nvSpPr>
        <p:spPr>
          <a:xfrm>
            <a:off x="9290816" y="5026631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97"/>
          <p:cNvSpPr/>
          <p:nvPr/>
        </p:nvSpPr>
        <p:spPr>
          <a:xfrm>
            <a:off x="1820678" y="3816271"/>
            <a:ext cx="2713354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Shape 1899"/>
          <p:cNvSpPr/>
          <p:nvPr/>
        </p:nvSpPr>
        <p:spPr>
          <a:xfrm>
            <a:off x="3794437" y="4882282"/>
            <a:ext cx="5269876" cy="1213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5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8043" y="0"/>
                </a:lnTo>
                <a:lnTo>
                  <a:pt x="3557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900"/>
          <p:cNvSpPr/>
          <p:nvPr/>
        </p:nvSpPr>
        <p:spPr>
          <a:xfrm>
            <a:off x="4660210" y="3657600"/>
            <a:ext cx="3538330" cy="1224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6251" y="0"/>
                </a:lnTo>
                <a:lnTo>
                  <a:pt x="5347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901"/>
          <p:cNvSpPr/>
          <p:nvPr/>
        </p:nvSpPr>
        <p:spPr>
          <a:xfrm>
            <a:off x="5538092" y="2404123"/>
            <a:ext cx="1782568" cy="1247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8183" y="5234"/>
                </a:lnTo>
                <a:lnTo>
                  <a:pt x="8190" y="5234"/>
                </a:lnTo>
                <a:lnTo>
                  <a:pt x="0" y="21600"/>
                </a:lnTo>
                <a:lnTo>
                  <a:pt x="21600" y="21600"/>
                </a:lnTo>
                <a:lnTo>
                  <a:pt x="13410" y="5234"/>
                </a:lnTo>
                <a:lnTo>
                  <a:pt x="13417" y="5234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615665" y="5359317"/>
            <a:ext cx="1627416" cy="2585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>
                <a:solidFill>
                  <a:srgbClr val="FCFCFC"/>
                </a:solidFill>
                <a:latin typeface="+mn-ea"/>
                <a:ea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008004" y="3032691"/>
            <a:ext cx="84273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5743573" y="4146146"/>
            <a:ext cx="1371602" cy="2585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Shape 1896"/>
          <p:cNvSpPr/>
          <p:nvPr/>
        </p:nvSpPr>
        <p:spPr>
          <a:xfrm>
            <a:off x="7466146" y="2559203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62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4" grpId="0" build="p"/>
      <p:bldP spid="20" grpId="0"/>
      <p:bldP spid="19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 rot="5400000">
            <a:off x="5791343" y="-1099772"/>
            <a:ext cx="1276066" cy="12858045"/>
          </a:xfrm>
          <a:prstGeom prst="rect">
            <a:avLst/>
          </a:prstGeom>
          <a:solidFill>
            <a:schemeClr val="accent6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15220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55049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8389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61728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485481" y="3154039"/>
            <a:ext cx="848631" cy="848631"/>
            <a:chOff x="817364" y="1776265"/>
            <a:chExt cx="826181" cy="826181"/>
          </a:xfrm>
        </p:grpSpPr>
        <p:sp>
          <p:nvSpPr>
            <p:cNvPr id="37" name="Oval 36"/>
            <p:cNvSpPr/>
            <p:nvPr/>
          </p:nvSpPr>
          <p:spPr>
            <a:xfrm>
              <a:off x="817364" y="1776265"/>
              <a:ext cx="826181" cy="82618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1014427" y="1973328"/>
              <a:ext cx="432054" cy="432054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172350" y="3154039"/>
            <a:ext cx="848631" cy="848631"/>
            <a:chOff x="5773542" y="1776265"/>
            <a:chExt cx="826181" cy="826181"/>
          </a:xfrm>
        </p:grpSpPr>
        <p:sp>
          <p:nvSpPr>
            <p:cNvPr id="40" name="Oval 39"/>
            <p:cNvSpPr/>
            <p:nvPr/>
          </p:nvSpPr>
          <p:spPr>
            <a:xfrm>
              <a:off x="5773542" y="1776265"/>
              <a:ext cx="826181" cy="8261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5989302" y="1999111"/>
              <a:ext cx="394661" cy="394133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724307" y="3154039"/>
            <a:ext cx="848631" cy="848631"/>
            <a:chOff x="4168892" y="2012305"/>
            <a:chExt cx="739552" cy="743795"/>
          </a:xfrm>
        </p:grpSpPr>
        <p:sp>
          <p:nvSpPr>
            <p:cNvPr id="43" name="Oval 42"/>
            <p:cNvSpPr/>
            <p:nvPr/>
          </p:nvSpPr>
          <p:spPr>
            <a:xfrm>
              <a:off x="4168892" y="2012305"/>
              <a:ext cx="739552" cy="7437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374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4374990" y="2274029"/>
              <a:ext cx="335260" cy="20934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5933331" y="3154039"/>
            <a:ext cx="848631" cy="848631"/>
            <a:chOff x="8173630" y="2776471"/>
            <a:chExt cx="1039365" cy="1045329"/>
          </a:xfrm>
        </p:grpSpPr>
        <p:sp>
          <p:nvSpPr>
            <p:cNvPr id="49" name="Oval 48"/>
            <p:cNvSpPr/>
            <p:nvPr/>
          </p:nvSpPr>
          <p:spPr>
            <a:xfrm>
              <a:off x="8173630" y="2776471"/>
              <a:ext cx="1039365" cy="104532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374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473738" y="3091969"/>
              <a:ext cx="429464" cy="359632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51" name="Freeform 103"/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104"/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9459216" y="3154039"/>
            <a:ext cx="848631" cy="848631"/>
            <a:chOff x="6740410" y="578561"/>
            <a:chExt cx="826181" cy="826181"/>
          </a:xfrm>
        </p:grpSpPr>
        <p:sp>
          <p:nvSpPr>
            <p:cNvPr id="54" name="Oval 53"/>
            <p:cNvSpPr/>
            <p:nvPr/>
          </p:nvSpPr>
          <p:spPr>
            <a:xfrm>
              <a:off x="6740410" y="578561"/>
              <a:ext cx="826181" cy="82618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6"/>
            <p:cNvSpPr>
              <a:spLocks noEditPoints="1"/>
            </p:cNvSpPr>
            <p:nvPr/>
          </p:nvSpPr>
          <p:spPr bwMode="auto">
            <a:xfrm>
              <a:off x="6895800" y="727929"/>
              <a:ext cx="515401" cy="527448"/>
            </a:xfrm>
            <a:custGeom>
              <a:avLst/>
              <a:gdLst>
                <a:gd name="T0" fmla="*/ 121 w 417"/>
                <a:gd name="T1" fmla="*/ 94 h 426"/>
                <a:gd name="T2" fmla="*/ 85 w 417"/>
                <a:gd name="T3" fmla="*/ 341 h 426"/>
                <a:gd name="T4" fmla="*/ 332 w 417"/>
                <a:gd name="T5" fmla="*/ 305 h 426"/>
                <a:gd name="T6" fmla="*/ 267 w 417"/>
                <a:gd name="T7" fmla="*/ 159 h 426"/>
                <a:gd name="T8" fmla="*/ 121 w 417"/>
                <a:gd name="T9" fmla="*/ 94 h 426"/>
                <a:gd name="T10" fmla="*/ 306 w 417"/>
                <a:gd name="T11" fmla="*/ 286 h 426"/>
                <a:gd name="T12" fmla="*/ 199 w 417"/>
                <a:gd name="T13" fmla="*/ 227 h 426"/>
                <a:gd name="T14" fmla="*/ 140 w 417"/>
                <a:gd name="T15" fmla="*/ 120 h 426"/>
                <a:gd name="T16" fmla="*/ 247 w 417"/>
                <a:gd name="T17" fmla="*/ 179 h 426"/>
                <a:gd name="T18" fmla="*/ 306 w 417"/>
                <a:gd name="T19" fmla="*/ 286 h 426"/>
                <a:gd name="T20" fmla="*/ 309 w 417"/>
                <a:gd name="T21" fmla="*/ 128 h 426"/>
                <a:gd name="T22" fmla="*/ 323 w 417"/>
                <a:gd name="T23" fmla="*/ 122 h 426"/>
                <a:gd name="T24" fmla="*/ 361 w 417"/>
                <a:gd name="T25" fmla="*/ 84 h 426"/>
                <a:gd name="T26" fmla="*/ 361 w 417"/>
                <a:gd name="T27" fmla="*/ 56 h 426"/>
                <a:gd name="T28" fmla="*/ 333 w 417"/>
                <a:gd name="T29" fmla="*/ 56 h 426"/>
                <a:gd name="T30" fmla="*/ 295 w 417"/>
                <a:gd name="T31" fmla="*/ 94 h 426"/>
                <a:gd name="T32" fmla="*/ 295 w 417"/>
                <a:gd name="T33" fmla="*/ 122 h 426"/>
                <a:gd name="T34" fmla="*/ 309 w 417"/>
                <a:gd name="T35" fmla="*/ 128 h 426"/>
                <a:gd name="T36" fmla="*/ 237 w 417"/>
                <a:gd name="T37" fmla="*/ 79 h 426"/>
                <a:gd name="T38" fmla="*/ 247 w 417"/>
                <a:gd name="T39" fmla="*/ 81 h 426"/>
                <a:gd name="T40" fmla="*/ 264 w 417"/>
                <a:gd name="T41" fmla="*/ 71 h 426"/>
                <a:gd name="T42" fmla="*/ 286 w 417"/>
                <a:gd name="T43" fmla="*/ 33 h 426"/>
                <a:gd name="T44" fmla="*/ 278 w 417"/>
                <a:gd name="T45" fmla="*/ 5 h 426"/>
                <a:gd name="T46" fmla="*/ 251 w 417"/>
                <a:gd name="T47" fmla="*/ 13 h 426"/>
                <a:gd name="T48" fmla="*/ 229 w 417"/>
                <a:gd name="T49" fmla="*/ 52 h 426"/>
                <a:gd name="T50" fmla="*/ 237 w 417"/>
                <a:gd name="T51" fmla="*/ 79 h 426"/>
                <a:gd name="T52" fmla="*/ 412 w 417"/>
                <a:gd name="T53" fmla="*/ 139 h 426"/>
                <a:gd name="T54" fmla="*/ 385 w 417"/>
                <a:gd name="T55" fmla="*/ 131 h 426"/>
                <a:gd name="T56" fmla="*/ 346 w 417"/>
                <a:gd name="T57" fmla="*/ 153 h 426"/>
                <a:gd name="T58" fmla="*/ 338 w 417"/>
                <a:gd name="T59" fmla="*/ 180 h 426"/>
                <a:gd name="T60" fmla="*/ 356 w 417"/>
                <a:gd name="T61" fmla="*/ 190 h 426"/>
                <a:gd name="T62" fmla="*/ 366 w 417"/>
                <a:gd name="T63" fmla="*/ 188 h 426"/>
                <a:gd name="T64" fmla="*/ 404 w 417"/>
                <a:gd name="T65" fmla="*/ 166 h 426"/>
                <a:gd name="T66" fmla="*/ 412 w 417"/>
                <a:gd name="T67" fmla="*/ 13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426">
                  <a:moveTo>
                    <a:pt x="121" y="94"/>
                  </a:moveTo>
                  <a:cubicBezTo>
                    <a:pt x="98" y="116"/>
                    <a:pt x="0" y="256"/>
                    <a:pt x="85" y="341"/>
                  </a:cubicBezTo>
                  <a:cubicBezTo>
                    <a:pt x="170" y="426"/>
                    <a:pt x="309" y="328"/>
                    <a:pt x="332" y="305"/>
                  </a:cubicBezTo>
                  <a:cubicBezTo>
                    <a:pt x="354" y="283"/>
                    <a:pt x="325" y="217"/>
                    <a:pt x="267" y="159"/>
                  </a:cubicBezTo>
                  <a:cubicBezTo>
                    <a:pt x="209" y="101"/>
                    <a:pt x="143" y="72"/>
                    <a:pt x="121" y="94"/>
                  </a:cubicBezTo>
                  <a:close/>
                  <a:moveTo>
                    <a:pt x="306" y="286"/>
                  </a:moveTo>
                  <a:cubicBezTo>
                    <a:pt x="299" y="292"/>
                    <a:pt x="248" y="277"/>
                    <a:pt x="199" y="227"/>
                  </a:cubicBezTo>
                  <a:cubicBezTo>
                    <a:pt x="149" y="178"/>
                    <a:pt x="134" y="127"/>
                    <a:pt x="140" y="120"/>
                  </a:cubicBezTo>
                  <a:cubicBezTo>
                    <a:pt x="147" y="113"/>
                    <a:pt x="198" y="129"/>
                    <a:pt x="247" y="179"/>
                  </a:cubicBezTo>
                  <a:cubicBezTo>
                    <a:pt x="297" y="228"/>
                    <a:pt x="313" y="279"/>
                    <a:pt x="306" y="286"/>
                  </a:cubicBezTo>
                  <a:close/>
                  <a:moveTo>
                    <a:pt x="309" y="128"/>
                  </a:moveTo>
                  <a:cubicBezTo>
                    <a:pt x="314" y="128"/>
                    <a:pt x="319" y="126"/>
                    <a:pt x="323" y="122"/>
                  </a:cubicBezTo>
                  <a:cubicBezTo>
                    <a:pt x="361" y="84"/>
                    <a:pt x="361" y="84"/>
                    <a:pt x="361" y="84"/>
                  </a:cubicBezTo>
                  <a:cubicBezTo>
                    <a:pt x="369" y="76"/>
                    <a:pt x="369" y="64"/>
                    <a:pt x="361" y="56"/>
                  </a:cubicBezTo>
                  <a:cubicBezTo>
                    <a:pt x="353" y="48"/>
                    <a:pt x="341" y="48"/>
                    <a:pt x="333" y="56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87" y="102"/>
                    <a:pt x="287" y="115"/>
                    <a:pt x="295" y="122"/>
                  </a:cubicBezTo>
                  <a:cubicBezTo>
                    <a:pt x="299" y="126"/>
                    <a:pt x="304" y="128"/>
                    <a:pt x="309" y="128"/>
                  </a:cubicBezTo>
                  <a:close/>
                  <a:moveTo>
                    <a:pt x="237" y="79"/>
                  </a:moveTo>
                  <a:cubicBezTo>
                    <a:pt x="240" y="81"/>
                    <a:pt x="243" y="81"/>
                    <a:pt x="247" y="81"/>
                  </a:cubicBezTo>
                  <a:cubicBezTo>
                    <a:pt x="254" y="81"/>
                    <a:pt x="260" y="78"/>
                    <a:pt x="264" y="71"/>
                  </a:cubicBezTo>
                  <a:cubicBezTo>
                    <a:pt x="286" y="33"/>
                    <a:pt x="286" y="33"/>
                    <a:pt x="286" y="33"/>
                  </a:cubicBezTo>
                  <a:cubicBezTo>
                    <a:pt x="291" y="23"/>
                    <a:pt x="288" y="11"/>
                    <a:pt x="278" y="5"/>
                  </a:cubicBezTo>
                  <a:cubicBezTo>
                    <a:pt x="268" y="0"/>
                    <a:pt x="256" y="3"/>
                    <a:pt x="251" y="13"/>
                  </a:cubicBezTo>
                  <a:cubicBezTo>
                    <a:pt x="229" y="52"/>
                    <a:pt x="229" y="52"/>
                    <a:pt x="229" y="52"/>
                  </a:cubicBezTo>
                  <a:cubicBezTo>
                    <a:pt x="224" y="61"/>
                    <a:pt x="227" y="73"/>
                    <a:pt x="237" y="79"/>
                  </a:cubicBezTo>
                  <a:close/>
                  <a:moveTo>
                    <a:pt x="412" y="139"/>
                  </a:moveTo>
                  <a:cubicBezTo>
                    <a:pt x="406" y="129"/>
                    <a:pt x="394" y="126"/>
                    <a:pt x="385" y="131"/>
                  </a:cubicBezTo>
                  <a:cubicBezTo>
                    <a:pt x="346" y="153"/>
                    <a:pt x="346" y="153"/>
                    <a:pt x="346" y="153"/>
                  </a:cubicBezTo>
                  <a:cubicBezTo>
                    <a:pt x="336" y="158"/>
                    <a:pt x="333" y="171"/>
                    <a:pt x="338" y="180"/>
                  </a:cubicBezTo>
                  <a:cubicBezTo>
                    <a:pt x="342" y="187"/>
                    <a:pt x="349" y="190"/>
                    <a:pt x="356" y="190"/>
                  </a:cubicBezTo>
                  <a:cubicBezTo>
                    <a:pt x="359" y="190"/>
                    <a:pt x="363" y="190"/>
                    <a:pt x="366" y="188"/>
                  </a:cubicBezTo>
                  <a:cubicBezTo>
                    <a:pt x="404" y="166"/>
                    <a:pt x="404" y="166"/>
                    <a:pt x="404" y="166"/>
                  </a:cubicBezTo>
                  <a:cubicBezTo>
                    <a:pt x="414" y="161"/>
                    <a:pt x="417" y="149"/>
                    <a:pt x="41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2663211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350081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106394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908463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618828" y="2601359"/>
            <a:ext cx="529406" cy="427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305384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642059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637104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99509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836185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831230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98589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9" name="Rectangle 78"/>
          <p:cNvSpPr/>
          <p:nvPr/>
        </p:nvSpPr>
        <p:spPr>
          <a:xfrm>
            <a:off x="7035265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030310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892715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82" name="Rectangle 81"/>
          <p:cNvSpPr/>
          <p:nvPr/>
        </p:nvSpPr>
        <p:spPr>
          <a:xfrm>
            <a:off x="9229390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224435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86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11" grpId="0" animBg="1"/>
      <p:bldP spid="7" grpId="0" animBg="1"/>
      <p:bldP spid="8" grpId="0" animBg="1"/>
      <p:bldP spid="9" grpId="0" animBg="1"/>
      <p:bldP spid="56" grpId="0"/>
      <p:bldP spid="57" grpId="0"/>
      <p:bldP spid="60" grpId="0"/>
      <p:bldP spid="61" grpId="0"/>
      <p:bldP spid="62" grpId="0"/>
      <p:bldP spid="63" grpId="0"/>
      <p:bldP spid="64" grpId="0"/>
      <p:bldP spid="65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6453372" y="2379991"/>
            <a:ext cx="1298379" cy="2385935"/>
          </a:xfrm>
          <a:custGeom>
            <a:avLst/>
            <a:gdLst>
              <a:gd name="T0" fmla="*/ 1 w 902"/>
              <a:gd name="T1" fmla="*/ 497 h 1659"/>
              <a:gd name="T2" fmla="*/ 66 w 902"/>
              <a:gd name="T3" fmla="*/ 464 h 1659"/>
              <a:gd name="T4" fmla="*/ 246 w 902"/>
              <a:gd name="T5" fmla="*/ 439 h 1659"/>
              <a:gd name="T6" fmla="*/ 404 w 902"/>
              <a:gd name="T7" fmla="*/ 616 h 1659"/>
              <a:gd name="T8" fmla="*/ 307 w 902"/>
              <a:gd name="T9" fmla="*/ 833 h 1659"/>
              <a:gd name="T10" fmla="*/ 70 w 902"/>
              <a:gd name="T11" fmla="*/ 835 h 1659"/>
              <a:gd name="T12" fmla="*/ 1 w 902"/>
              <a:gd name="T13" fmla="*/ 798 h 1659"/>
              <a:gd name="T14" fmla="*/ 2 w 902"/>
              <a:gd name="T15" fmla="*/ 1228 h 1659"/>
              <a:gd name="T16" fmla="*/ 100 w 902"/>
              <a:gd name="T17" fmla="*/ 1319 h 1659"/>
              <a:gd name="T18" fmla="*/ 430 w 902"/>
              <a:gd name="T19" fmla="*/ 1319 h 1659"/>
              <a:gd name="T20" fmla="*/ 589 w 902"/>
              <a:gd name="T21" fmla="*/ 1319 h 1659"/>
              <a:gd name="T22" fmla="*/ 551 w 902"/>
              <a:gd name="T23" fmla="*/ 1470 h 1659"/>
              <a:gd name="T24" fmla="*/ 554 w 902"/>
              <a:gd name="T25" fmla="*/ 1634 h 1659"/>
              <a:gd name="T26" fmla="*/ 574 w 902"/>
              <a:gd name="T27" fmla="*/ 1659 h 1659"/>
              <a:gd name="T28" fmla="*/ 598 w 902"/>
              <a:gd name="T29" fmla="*/ 1446 h 1659"/>
              <a:gd name="T30" fmla="*/ 629 w 902"/>
              <a:gd name="T31" fmla="*/ 1347 h 1659"/>
              <a:gd name="T32" fmla="*/ 630 w 902"/>
              <a:gd name="T33" fmla="*/ 1347 h 1659"/>
              <a:gd name="T34" fmla="*/ 783 w 902"/>
              <a:gd name="T35" fmla="*/ 1090 h 1659"/>
              <a:gd name="T36" fmla="*/ 872 w 902"/>
              <a:gd name="T37" fmla="*/ 915 h 1659"/>
              <a:gd name="T38" fmla="*/ 894 w 902"/>
              <a:gd name="T39" fmla="*/ 660 h 1659"/>
              <a:gd name="T40" fmla="*/ 895 w 902"/>
              <a:gd name="T41" fmla="*/ 660 h 1659"/>
              <a:gd name="T42" fmla="*/ 829 w 902"/>
              <a:gd name="T43" fmla="*/ 374 h 1659"/>
              <a:gd name="T44" fmla="*/ 822 w 902"/>
              <a:gd name="T45" fmla="*/ 353 h 1659"/>
              <a:gd name="T46" fmla="*/ 809 w 902"/>
              <a:gd name="T47" fmla="*/ 363 h 1659"/>
              <a:gd name="T48" fmla="*/ 531 w 902"/>
              <a:gd name="T49" fmla="*/ 343 h 1659"/>
              <a:gd name="T50" fmla="*/ 498 w 902"/>
              <a:gd name="T51" fmla="*/ 63 h 1659"/>
              <a:gd name="T52" fmla="*/ 509 w 902"/>
              <a:gd name="T53" fmla="*/ 45 h 1659"/>
              <a:gd name="T54" fmla="*/ 470 w 902"/>
              <a:gd name="T55" fmla="*/ 32 h 1659"/>
              <a:gd name="T56" fmla="*/ 349 w 902"/>
              <a:gd name="T57" fmla="*/ 0 h 1659"/>
              <a:gd name="T58" fmla="*/ 100 w 902"/>
              <a:gd name="T59" fmla="*/ 1 h 1659"/>
              <a:gd name="T60" fmla="*/ 1 w 902"/>
              <a:gd name="T61" fmla="*/ 103 h 1659"/>
              <a:gd name="T62" fmla="*/ 1 w 902"/>
              <a:gd name="T63" fmla="*/ 364 h 1659"/>
              <a:gd name="T64" fmla="*/ 1 w 902"/>
              <a:gd name="T65" fmla="*/ 497 h 1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02" h="1659">
                <a:moveTo>
                  <a:pt x="1" y="497"/>
                </a:moveTo>
                <a:cubicBezTo>
                  <a:pt x="28" y="483"/>
                  <a:pt x="47" y="474"/>
                  <a:pt x="66" y="464"/>
                </a:cubicBezTo>
                <a:cubicBezTo>
                  <a:pt x="123" y="433"/>
                  <a:pt x="183" y="421"/>
                  <a:pt x="246" y="439"/>
                </a:cubicBezTo>
                <a:cubicBezTo>
                  <a:pt x="335" y="464"/>
                  <a:pt x="390" y="525"/>
                  <a:pt x="404" y="616"/>
                </a:cubicBezTo>
                <a:cubicBezTo>
                  <a:pt x="418" y="706"/>
                  <a:pt x="386" y="782"/>
                  <a:pt x="307" y="833"/>
                </a:cubicBezTo>
                <a:cubicBezTo>
                  <a:pt x="230" y="883"/>
                  <a:pt x="149" y="882"/>
                  <a:pt x="70" y="835"/>
                </a:cubicBezTo>
                <a:cubicBezTo>
                  <a:pt x="49" y="823"/>
                  <a:pt x="28" y="812"/>
                  <a:pt x="1" y="798"/>
                </a:cubicBezTo>
                <a:cubicBezTo>
                  <a:pt x="1" y="947"/>
                  <a:pt x="0" y="1088"/>
                  <a:pt x="2" y="1228"/>
                </a:cubicBezTo>
                <a:cubicBezTo>
                  <a:pt x="3" y="1282"/>
                  <a:pt x="44" y="1319"/>
                  <a:pt x="100" y="1319"/>
                </a:cubicBezTo>
                <a:cubicBezTo>
                  <a:pt x="210" y="1319"/>
                  <a:pt x="320" y="1319"/>
                  <a:pt x="430" y="1319"/>
                </a:cubicBezTo>
                <a:cubicBezTo>
                  <a:pt x="482" y="1319"/>
                  <a:pt x="534" y="1319"/>
                  <a:pt x="589" y="1319"/>
                </a:cubicBezTo>
                <a:cubicBezTo>
                  <a:pt x="597" y="1378"/>
                  <a:pt x="577" y="1424"/>
                  <a:pt x="551" y="1470"/>
                </a:cubicBezTo>
                <a:cubicBezTo>
                  <a:pt x="519" y="1525"/>
                  <a:pt x="519" y="1581"/>
                  <a:pt x="554" y="1634"/>
                </a:cubicBezTo>
                <a:cubicBezTo>
                  <a:pt x="560" y="1643"/>
                  <a:pt x="567" y="1652"/>
                  <a:pt x="574" y="1659"/>
                </a:cubicBezTo>
                <a:cubicBezTo>
                  <a:pt x="575" y="1589"/>
                  <a:pt x="583" y="1518"/>
                  <a:pt x="598" y="1446"/>
                </a:cubicBezTo>
                <a:cubicBezTo>
                  <a:pt x="605" y="1412"/>
                  <a:pt x="617" y="1378"/>
                  <a:pt x="629" y="1347"/>
                </a:cubicBezTo>
                <a:cubicBezTo>
                  <a:pt x="630" y="1347"/>
                  <a:pt x="630" y="1347"/>
                  <a:pt x="630" y="1347"/>
                </a:cubicBezTo>
                <a:cubicBezTo>
                  <a:pt x="666" y="1254"/>
                  <a:pt x="724" y="1172"/>
                  <a:pt x="783" y="1090"/>
                </a:cubicBezTo>
                <a:cubicBezTo>
                  <a:pt x="821" y="1039"/>
                  <a:pt x="855" y="978"/>
                  <a:pt x="872" y="915"/>
                </a:cubicBezTo>
                <a:cubicBezTo>
                  <a:pt x="897" y="830"/>
                  <a:pt x="902" y="745"/>
                  <a:pt x="894" y="660"/>
                </a:cubicBezTo>
                <a:cubicBezTo>
                  <a:pt x="895" y="660"/>
                  <a:pt x="895" y="660"/>
                  <a:pt x="895" y="660"/>
                </a:cubicBezTo>
                <a:cubicBezTo>
                  <a:pt x="887" y="563"/>
                  <a:pt x="863" y="469"/>
                  <a:pt x="829" y="374"/>
                </a:cubicBezTo>
                <a:cubicBezTo>
                  <a:pt x="827" y="367"/>
                  <a:pt x="824" y="360"/>
                  <a:pt x="822" y="353"/>
                </a:cubicBezTo>
                <a:cubicBezTo>
                  <a:pt x="817" y="357"/>
                  <a:pt x="813" y="360"/>
                  <a:pt x="809" y="363"/>
                </a:cubicBezTo>
                <a:cubicBezTo>
                  <a:pt x="723" y="423"/>
                  <a:pt x="608" y="415"/>
                  <a:pt x="531" y="343"/>
                </a:cubicBezTo>
                <a:cubicBezTo>
                  <a:pt x="454" y="271"/>
                  <a:pt x="441" y="156"/>
                  <a:pt x="498" y="63"/>
                </a:cubicBezTo>
                <a:cubicBezTo>
                  <a:pt x="502" y="58"/>
                  <a:pt x="505" y="51"/>
                  <a:pt x="509" y="45"/>
                </a:cubicBezTo>
                <a:cubicBezTo>
                  <a:pt x="496" y="41"/>
                  <a:pt x="483" y="36"/>
                  <a:pt x="470" y="32"/>
                </a:cubicBezTo>
                <a:cubicBezTo>
                  <a:pt x="430" y="21"/>
                  <a:pt x="389" y="10"/>
                  <a:pt x="349" y="0"/>
                </a:cubicBezTo>
                <a:cubicBezTo>
                  <a:pt x="266" y="0"/>
                  <a:pt x="183" y="0"/>
                  <a:pt x="100" y="1"/>
                </a:cubicBezTo>
                <a:cubicBezTo>
                  <a:pt x="38" y="1"/>
                  <a:pt x="2" y="41"/>
                  <a:pt x="1" y="103"/>
                </a:cubicBezTo>
                <a:cubicBezTo>
                  <a:pt x="1" y="190"/>
                  <a:pt x="1" y="277"/>
                  <a:pt x="1" y="364"/>
                </a:cubicBezTo>
                <a:cubicBezTo>
                  <a:pt x="1" y="406"/>
                  <a:pt x="1" y="448"/>
                  <a:pt x="1" y="4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200067" y="3799048"/>
            <a:ext cx="1200964" cy="1317280"/>
          </a:xfrm>
          <a:custGeom>
            <a:avLst/>
            <a:gdLst>
              <a:gd name="T0" fmla="*/ 494 w 834"/>
              <a:gd name="T1" fmla="*/ 856 h 916"/>
              <a:gd name="T2" fmla="*/ 509 w 834"/>
              <a:gd name="T3" fmla="*/ 892 h 916"/>
              <a:gd name="T4" fmla="*/ 747 w 834"/>
              <a:gd name="T5" fmla="*/ 870 h 916"/>
              <a:gd name="T6" fmla="*/ 830 w 834"/>
              <a:gd name="T7" fmla="*/ 916 h 916"/>
              <a:gd name="T8" fmla="*/ 831 w 834"/>
              <a:gd name="T9" fmla="*/ 516 h 916"/>
              <a:gd name="T10" fmla="*/ 705 w 834"/>
              <a:gd name="T11" fmla="*/ 392 h 916"/>
              <a:gd name="T12" fmla="*/ 291 w 834"/>
              <a:gd name="T13" fmla="*/ 393 h 916"/>
              <a:gd name="T14" fmla="*/ 245 w 834"/>
              <a:gd name="T15" fmla="*/ 393 h 916"/>
              <a:gd name="T16" fmla="*/ 281 w 834"/>
              <a:gd name="T17" fmla="*/ 246 h 916"/>
              <a:gd name="T18" fmla="*/ 274 w 834"/>
              <a:gd name="T19" fmla="*/ 72 h 916"/>
              <a:gd name="T20" fmla="*/ 120 w 834"/>
              <a:gd name="T21" fmla="*/ 13 h 916"/>
              <a:gd name="T22" fmla="*/ 1 w 834"/>
              <a:gd name="T23" fmla="*/ 139 h 916"/>
              <a:gd name="T24" fmla="*/ 5 w 834"/>
              <a:gd name="T25" fmla="*/ 183 h 916"/>
              <a:gd name="T26" fmla="*/ 6 w 834"/>
              <a:gd name="T27" fmla="*/ 184 h 916"/>
              <a:gd name="T28" fmla="*/ 42 w 834"/>
              <a:gd name="T29" fmla="*/ 266 h 916"/>
              <a:gd name="T30" fmla="*/ 35 w 834"/>
              <a:gd name="T31" fmla="*/ 280 h 916"/>
              <a:gd name="T32" fmla="*/ 78 w 834"/>
              <a:gd name="T33" fmla="*/ 393 h 916"/>
              <a:gd name="T34" fmla="*/ 56 w 834"/>
              <a:gd name="T35" fmla="*/ 393 h 916"/>
              <a:gd name="T36" fmla="*/ 40 w 834"/>
              <a:gd name="T37" fmla="*/ 460 h 916"/>
              <a:gd name="T38" fmla="*/ 43 w 834"/>
              <a:gd name="T39" fmla="*/ 596 h 916"/>
              <a:gd name="T40" fmla="*/ 123 w 834"/>
              <a:gd name="T41" fmla="*/ 749 h 916"/>
              <a:gd name="T42" fmla="*/ 365 w 834"/>
              <a:gd name="T43" fmla="*/ 781 h 916"/>
              <a:gd name="T44" fmla="*/ 494 w 834"/>
              <a:gd name="T45" fmla="*/ 856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34" h="916">
                <a:moveTo>
                  <a:pt x="494" y="856"/>
                </a:moveTo>
                <a:cubicBezTo>
                  <a:pt x="499" y="867"/>
                  <a:pt x="504" y="879"/>
                  <a:pt x="509" y="892"/>
                </a:cubicBezTo>
                <a:cubicBezTo>
                  <a:pt x="577" y="839"/>
                  <a:pt x="671" y="830"/>
                  <a:pt x="747" y="870"/>
                </a:cubicBezTo>
                <a:cubicBezTo>
                  <a:pt x="773" y="884"/>
                  <a:pt x="799" y="899"/>
                  <a:pt x="830" y="916"/>
                </a:cubicBezTo>
                <a:cubicBezTo>
                  <a:pt x="830" y="777"/>
                  <a:pt x="827" y="646"/>
                  <a:pt x="831" y="516"/>
                </a:cubicBezTo>
                <a:cubicBezTo>
                  <a:pt x="834" y="422"/>
                  <a:pt x="778" y="391"/>
                  <a:pt x="705" y="392"/>
                </a:cubicBezTo>
                <a:cubicBezTo>
                  <a:pt x="567" y="395"/>
                  <a:pt x="429" y="393"/>
                  <a:pt x="291" y="393"/>
                </a:cubicBezTo>
                <a:cubicBezTo>
                  <a:pt x="275" y="393"/>
                  <a:pt x="260" y="393"/>
                  <a:pt x="245" y="393"/>
                </a:cubicBezTo>
                <a:cubicBezTo>
                  <a:pt x="239" y="335"/>
                  <a:pt x="247" y="303"/>
                  <a:pt x="281" y="246"/>
                </a:cubicBezTo>
                <a:cubicBezTo>
                  <a:pt x="315" y="188"/>
                  <a:pt x="313" y="122"/>
                  <a:pt x="274" y="72"/>
                </a:cubicBezTo>
                <a:cubicBezTo>
                  <a:pt x="235" y="21"/>
                  <a:pt x="182" y="0"/>
                  <a:pt x="120" y="13"/>
                </a:cubicBezTo>
                <a:cubicBezTo>
                  <a:pt x="54" y="28"/>
                  <a:pt x="6" y="71"/>
                  <a:pt x="1" y="139"/>
                </a:cubicBezTo>
                <a:cubicBezTo>
                  <a:pt x="0" y="154"/>
                  <a:pt x="2" y="168"/>
                  <a:pt x="5" y="183"/>
                </a:cubicBezTo>
                <a:cubicBezTo>
                  <a:pt x="6" y="183"/>
                  <a:pt x="6" y="183"/>
                  <a:pt x="6" y="184"/>
                </a:cubicBezTo>
                <a:cubicBezTo>
                  <a:pt x="57" y="198"/>
                  <a:pt x="67" y="222"/>
                  <a:pt x="42" y="266"/>
                </a:cubicBezTo>
                <a:cubicBezTo>
                  <a:pt x="40" y="271"/>
                  <a:pt x="37" y="276"/>
                  <a:pt x="35" y="280"/>
                </a:cubicBezTo>
                <a:cubicBezTo>
                  <a:pt x="46" y="315"/>
                  <a:pt x="62" y="351"/>
                  <a:pt x="78" y="393"/>
                </a:cubicBezTo>
                <a:cubicBezTo>
                  <a:pt x="69" y="393"/>
                  <a:pt x="62" y="393"/>
                  <a:pt x="56" y="393"/>
                </a:cubicBezTo>
                <a:cubicBezTo>
                  <a:pt x="47" y="420"/>
                  <a:pt x="32" y="450"/>
                  <a:pt x="40" y="460"/>
                </a:cubicBezTo>
                <a:cubicBezTo>
                  <a:pt x="79" y="506"/>
                  <a:pt x="62" y="548"/>
                  <a:pt x="43" y="596"/>
                </a:cubicBezTo>
                <a:cubicBezTo>
                  <a:pt x="13" y="681"/>
                  <a:pt x="33" y="727"/>
                  <a:pt x="123" y="749"/>
                </a:cubicBezTo>
                <a:cubicBezTo>
                  <a:pt x="200" y="768"/>
                  <a:pt x="283" y="776"/>
                  <a:pt x="365" y="781"/>
                </a:cubicBezTo>
                <a:cubicBezTo>
                  <a:pt x="424" y="783"/>
                  <a:pt x="467" y="805"/>
                  <a:pt x="494" y="85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665331" y="5551059"/>
            <a:ext cx="731338" cy="713891"/>
          </a:xfrm>
          <a:custGeom>
            <a:avLst/>
            <a:gdLst>
              <a:gd name="T0" fmla="*/ 417 w 508"/>
              <a:gd name="T1" fmla="*/ 496 h 497"/>
              <a:gd name="T2" fmla="*/ 507 w 508"/>
              <a:gd name="T3" fmla="*/ 402 h 497"/>
              <a:gd name="T4" fmla="*/ 507 w 508"/>
              <a:gd name="T5" fmla="*/ 232 h 497"/>
              <a:gd name="T6" fmla="*/ 507 w 508"/>
              <a:gd name="T7" fmla="*/ 0 h 497"/>
              <a:gd name="T8" fmla="*/ 440 w 508"/>
              <a:gd name="T9" fmla="*/ 33 h 497"/>
              <a:gd name="T10" fmla="*/ 334 w 508"/>
              <a:gd name="T11" fmla="*/ 65 h 497"/>
              <a:gd name="T12" fmla="*/ 202 w 508"/>
              <a:gd name="T13" fmla="*/ 30 h 497"/>
              <a:gd name="T14" fmla="*/ 200 w 508"/>
              <a:gd name="T15" fmla="*/ 62 h 497"/>
              <a:gd name="T16" fmla="*/ 40 w 508"/>
              <a:gd name="T17" fmla="*/ 451 h 497"/>
              <a:gd name="T18" fmla="*/ 0 w 508"/>
              <a:gd name="T19" fmla="*/ 496 h 497"/>
              <a:gd name="T20" fmla="*/ 417 w 508"/>
              <a:gd name="T21" fmla="*/ 496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8" h="497">
                <a:moveTo>
                  <a:pt x="417" y="496"/>
                </a:moveTo>
                <a:cubicBezTo>
                  <a:pt x="469" y="495"/>
                  <a:pt x="506" y="456"/>
                  <a:pt x="507" y="402"/>
                </a:cubicBezTo>
                <a:cubicBezTo>
                  <a:pt x="508" y="345"/>
                  <a:pt x="507" y="289"/>
                  <a:pt x="507" y="232"/>
                </a:cubicBezTo>
                <a:cubicBezTo>
                  <a:pt x="507" y="157"/>
                  <a:pt x="507" y="82"/>
                  <a:pt x="507" y="0"/>
                </a:cubicBezTo>
                <a:cubicBezTo>
                  <a:pt x="481" y="13"/>
                  <a:pt x="461" y="25"/>
                  <a:pt x="440" y="33"/>
                </a:cubicBezTo>
                <a:cubicBezTo>
                  <a:pt x="405" y="45"/>
                  <a:pt x="370" y="61"/>
                  <a:pt x="334" y="65"/>
                </a:cubicBezTo>
                <a:cubicBezTo>
                  <a:pt x="287" y="69"/>
                  <a:pt x="240" y="56"/>
                  <a:pt x="202" y="30"/>
                </a:cubicBezTo>
                <a:cubicBezTo>
                  <a:pt x="201" y="41"/>
                  <a:pt x="201" y="52"/>
                  <a:pt x="200" y="62"/>
                </a:cubicBezTo>
                <a:cubicBezTo>
                  <a:pt x="191" y="210"/>
                  <a:pt x="152" y="344"/>
                  <a:pt x="40" y="451"/>
                </a:cubicBezTo>
                <a:cubicBezTo>
                  <a:pt x="26" y="464"/>
                  <a:pt x="13" y="479"/>
                  <a:pt x="0" y="496"/>
                </a:cubicBezTo>
                <a:cubicBezTo>
                  <a:pt x="145" y="496"/>
                  <a:pt x="281" y="497"/>
                  <a:pt x="417" y="49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5098289" y="2398891"/>
            <a:ext cx="1866874" cy="1901769"/>
          </a:xfrm>
          <a:custGeom>
            <a:avLst/>
            <a:gdLst>
              <a:gd name="T0" fmla="*/ 412 w 1297"/>
              <a:gd name="T1" fmla="*/ 1024 h 1322"/>
              <a:gd name="T2" fmla="*/ 417 w 1297"/>
              <a:gd name="T3" fmla="*/ 1259 h 1322"/>
              <a:gd name="T4" fmla="*/ 381 w 1297"/>
              <a:gd name="T5" fmla="*/ 1322 h 1322"/>
              <a:gd name="T6" fmla="*/ 780 w 1297"/>
              <a:gd name="T7" fmla="*/ 1322 h 1322"/>
              <a:gd name="T8" fmla="*/ 900 w 1297"/>
              <a:gd name="T9" fmla="*/ 1202 h 1322"/>
              <a:gd name="T10" fmla="*/ 900 w 1297"/>
              <a:gd name="T11" fmla="*/ 764 h 1322"/>
              <a:gd name="T12" fmla="*/ 936 w 1297"/>
              <a:gd name="T13" fmla="*/ 732 h 1322"/>
              <a:gd name="T14" fmla="*/ 1050 w 1297"/>
              <a:gd name="T15" fmla="*/ 774 h 1322"/>
              <a:gd name="T16" fmla="*/ 1240 w 1297"/>
              <a:gd name="T17" fmla="*/ 748 h 1322"/>
              <a:gd name="T18" fmla="*/ 1256 w 1297"/>
              <a:gd name="T19" fmla="*/ 554 h 1322"/>
              <a:gd name="T20" fmla="*/ 1047 w 1297"/>
              <a:gd name="T21" fmla="*/ 509 h 1322"/>
              <a:gd name="T22" fmla="*/ 900 w 1297"/>
              <a:gd name="T23" fmla="*/ 569 h 1322"/>
              <a:gd name="T24" fmla="*/ 900 w 1297"/>
              <a:gd name="T25" fmla="*/ 516 h 1322"/>
              <a:gd name="T26" fmla="*/ 900 w 1297"/>
              <a:gd name="T27" fmla="*/ 123 h 1322"/>
              <a:gd name="T28" fmla="*/ 777 w 1297"/>
              <a:gd name="T29" fmla="*/ 1 h 1322"/>
              <a:gd name="T30" fmla="*/ 639 w 1297"/>
              <a:gd name="T31" fmla="*/ 0 h 1322"/>
              <a:gd name="T32" fmla="*/ 451 w 1297"/>
              <a:gd name="T33" fmla="*/ 114 h 1322"/>
              <a:gd name="T34" fmla="*/ 126 w 1297"/>
              <a:gd name="T35" fmla="*/ 647 h 1322"/>
              <a:gd name="T36" fmla="*/ 125 w 1297"/>
              <a:gd name="T37" fmla="*/ 647 h 1322"/>
              <a:gd name="T38" fmla="*/ 145 w 1297"/>
              <a:gd name="T39" fmla="*/ 749 h 1322"/>
              <a:gd name="T40" fmla="*/ 150 w 1297"/>
              <a:gd name="T41" fmla="*/ 836 h 1322"/>
              <a:gd name="T42" fmla="*/ 31 w 1297"/>
              <a:gd name="T43" fmla="*/ 1021 h 1322"/>
              <a:gd name="T44" fmla="*/ 12 w 1297"/>
              <a:gd name="T45" fmla="*/ 1113 h 1322"/>
              <a:gd name="T46" fmla="*/ 20 w 1297"/>
              <a:gd name="T47" fmla="*/ 1079 h 1322"/>
              <a:gd name="T48" fmla="*/ 203 w 1297"/>
              <a:gd name="T49" fmla="*/ 927 h 1322"/>
              <a:gd name="T50" fmla="*/ 412 w 1297"/>
              <a:gd name="T51" fmla="*/ 1024 h 1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97" h="1322">
                <a:moveTo>
                  <a:pt x="412" y="1024"/>
                </a:moveTo>
                <a:cubicBezTo>
                  <a:pt x="461" y="1100"/>
                  <a:pt x="462" y="1180"/>
                  <a:pt x="417" y="1259"/>
                </a:cubicBezTo>
                <a:cubicBezTo>
                  <a:pt x="406" y="1278"/>
                  <a:pt x="395" y="1297"/>
                  <a:pt x="381" y="1322"/>
                </a:cubicBezTo>
                <a:cubicBezTo>
                  <a:pt x="521" y="1322"/>
                  <a:pt x="651" y="1322"/>
                  <a:pt x="780" y="1322"/>
                </a:cubicBezTo>
                <a:cubicBezTo>
                  <a:pt x="867" y="1322"/>
                  <a:pt x="900" y="1288"/>
                  <a:pt x="900" y="1202"/>
                </a:cubicBezTo>
                <a:cubicBezTo>
                  <a:pt x="900" y="1056"/>
                  <a:pt x="901" y="910"/>
                  <a:pt x="900" y="764"/>
                </a:cubicBezTo>
                <a:cubicBezTo>
                  <a:pt x="900" y="736"/>
                  <a:pt x="909" y="723"/>
                  <a:pt x="936" y="732"/>
                </a:cubicBezTo>
                <a:cubicBezTo>
                  <a:pt x="974" y="744"/>
                  <a:pt x="1014" y="755"/>
                  <a:pt x="1050" y="774"/>
                </a:cubicBezTo>
                <a:cubicBezTo>
                  <a:pt x="1113" y="807"/>
                  <a:pt x="1192" y="798"/>
                  <a:pt x="1240" y="748"/>
                </a:cubicBezTo>
                <a:cubicBezTo>
                  <a:pt x="1290" y="696"/>
                  <a:pt x="1297" y="614"/>
                  <a:pt x="1256" y="554"/>
                </a:cubicBezTo>
                <a:cubicBezTo>
                  <a:pt x="1209" y="485"/>
                  <a:pt x="1130" y="470"/>
                  <a:pt x="1047" y="509"/>
                </a:cubicBezTo>
                <a:cubicBezTo>
                  <a:pt x="1002" y="531"/>
                  <a:pt x="955" y="547"/>
                  <a:pt x="900" y="569"/>
                </a:cubicBezTo>
                <a:cubicBezTo>
                  <a:pt x="900" y="543"/>
                  <a:pt x="900" y="529"/>
                  <a:pt x="900" y="516"/>
                </a:cubicBezTo>
                <a:cubicBezTo>
                  <a:pt x="900" y="385"/>
                  <a:pt x="900" y="254"/>
                  <a:pt x="900" y="123"/>
                </a:cubicBezTo>
                <a:cubicBezTo>
                  <a:pt x="900" y="35"/>
                  <a:pt x="866" y="1"/>
                  <a:pt x="777" y="1"/>
                </a:cubicBezTo>
                <a:cubicBezTo>
                  <a:pt x="731" y="0"/>
                  <a:pt x="685" y="0"/>
                  <a:pt x="639" y="0"/>
                </a:cubicBezTo>
                <a:cubicBezTo>
                  <a:pt x="571" y="27"/>
                  <a:pt x="508" y="64"/>
                  <a:pt x="451" y="114"/>
                </a:cubicBezTo>
                <a:cubicBezTo>
                  <a:pt x="286" y="257"/>
                  <a:pt x="186" y="444"/>
                  <a:pt x="126" y="647"/>
                </a:cubicBezTo>
                <a:cubicBezTo>
                  <a:pt x="125" y="647"/>
                  <a:pt x="125" y="647"/>
                  <a:pt x="125" y="647"/>
                </a:cubicBezTo>
                <a:cubicBezTo>
                  <a:pt x="116" y="676"/>
                  <a:pt x="128" y="720"/>
                  <a:pt x="145" y="749"/>
                </a:cubicBezTo>
                <a:cubicBezTo>
                  <a:pt x="164" y="781"/>
                  <a:pt x="169" y="807"/>
                  <a:pt x="150" y="836"/>
                </a:cubicBezTo>
                <a:cubicBezTo>
                  <a:pt x="113" y="899"/>
                  <a:pt x="72" y="960"/>
                  <a:pt x="31" y="1021"/>
                </a:cubicBezTo>
                <a:cubicBezTo>
                  <a:pt x="7" y="1060"/>
                  <a:pt x="0" y="1090"/>
                  <a:pt x="12" y="1113"/>
                </a:cubicBezTo>
                <a:cubicBezTo>
                  <a:pt x="14" y="1102"/>
                  <a:pt x="17" y="1091"/>
                  <a:pt x="20" y="1079"/>
                </a:cubicBezTo>
                <a:cubicBezTo>
                  <a:pt x="50" y="991"/>
                  <a:pt x="113" y="939"/>
                  <a:pt x="203" y="927"/>
                </a:cubicBezTo>
                <a:cubicBezTo>
                  <a:pt x="291" y="916"/>
                  <a:pt x="364" y="950"/>
                  <a:pt x="412" y="10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26650" y="4793154"/>
            <a:ext cx="2176567" cy="532255"/>
            <a:chOff x="5095082" y="3828931"/>
            <a:chExt cx="2376489" cy="581144"/>
          </a:xfrm>
          <a:solidFill>
            <a:schemeClr val="accent4"/>
          </a:solidFill>
        </p:grpSpPr>
        <p:cxnSp>
          <p:nvCxnSpPr>
            <p:cNvPr id="11" name="Straight Connector 10"/>
            <p:cNvCxnSpPr/>
            <p:nvPr/>
          </p:nvCxnSpPr>
          <p:spPr bwMode="auto">
            <a:xfrm>
              <a:off x="5095082" y="3828931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4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V="1">
              <a:off x="5686647" y="4315130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4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Freeform 22"/>
            <p:cNvSpPr>
              <a:spLocks noEditPoints="1"/>
            </p:cNvSpPr>
            <p:nvPr/>
          </p:nvSpPr>
          <p:spPr bwMode="auto">
            <a:xfrm flipH="1" flipV="1">
              <a:off x="5491740" y="4199703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 flipH="1" flipV="1">
              <a:off x="7276664" y="4215168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088750" y="2593174"/>
            <a:ext cx="2176567" cy="532255"/>
            <a:chOff x="5314951" y="1576421"/>
            <a:chExt cx="2376489" cy="581144"/>
          </a:xfrm>
          <a:solidFill>
            <a:schemeClr val="accent5"/>
          </a:solidFill>
        </p:grpSpPr>
        <p:cxnSp>
          <p:nvCxnSpPr>
            <p:cNvPr id="20" name="Straight Connector 19"/>
            <p:cNvCxnSpPr/>
            <p:nvPr/>
          </p:nvCxnSpPr>
          <p:spPr bwMode="auto">
            <a:xfrm flipV="1">
              <a:off x="5314951" y="1780961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906516" y="167136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Freeform 22"/>
            <p:cNvSpPr>
              <a:spLocks noEditPoints="1"/>
            </p:cNvSpPr>
            <p:nvPr/>
          </p:nvSpPr>
          <p:spPr bwMode="auto">
            <a:xfrm flipH="1">
              <a:off x="5711609" y="1591886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 flipH="1">
              <a:off x="7496533" y="1576421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78225" y="2593174"/>
            <a:ext cx="2176567" cy="532255"/>
            <a:chOff x="1601392" y="1504354"/>
            <a:chExt cx="2376489" cy="581144"/>
          </a:xfrm>
          <a:solidFill>
            <a:schemeClr val="accent1"/>
          </a:solidFill>
        </p:grpSpPr>
        <p:cxnSp>
          <p:nvCxnSpPr>
            <p:cNvPr id="29" name="Straight Connector 28"/>
            <p:cNvCxnSpPr/>
            <p:nvPr/>
          </p:nvCxnSpPr>
          <p:spPr bwMode="auto">
            <a:xfrm flipH="1" flipV="1">
              <a:off x="3574125" y="1708894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H="1">
              <a:off x="1786909" y="1599299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3386316" y="1519819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1601392" y="150435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553466" y="4771631"/>
            <a:ext cx="2176567" cy="532255"/>
            <a:chOff x="1683544" y="3746382"/>
            <a:chExt cx="2376489" cy="581144"/>
          </a:xfrm>
          <a:solidFill>
            <a:schemeClr val="accent1"/>
          </a:solidFill>
        </p:grpSpPr>
        <p:cxnSp>
          <p:nvCxnSpPr>
            <p:cNvPr id="38" name="Straight Connector 37"/>
            <p:cNvCxnSpPr/>
            <p:nvPr/>
          </p:nvCxnSpPr>
          <p:spPr bwMode="auto">
            <a:xfrm flipH="1">
              <a:off x="3656277" y="3746382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flipH="1" flipV="1">
              <a:off x="1869061" y="423258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Freeform 22"/>
            <p:cNvSpPr>
              <a:spLocks noEditPoints="1"/>
            </p:cNvSpPr>
            <p:nvPr/>
          </p:nvSpPr>
          <p:spPr bwMode="auto">
            <a:xfrm flipV="1">
              <a:off x="3468468" y="411715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22"/>
            <p:cNvSpPr>
              <a:spLocks noEditPoints="1"/>
            </p:cNvSpPr>
            <p:nvPr/>
          </p:nvSpPr>
          <p:spPr bwMode="auto">
            <a:xfrm flipV="1">
              <a:off x="1683544" y="4132619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Freeform 46"/>
          <p:cNvSpPr>
            <a:spLocks/>
          </p:cNvSpPr>
          <p:nvPr/>
        </p:nvSpPr>
        <p:spPr bwMode="auto">
          <a:xfrm>
            <a:off x="5962988" y="4352688"/>
            <a:ext cx="1720025" cy="1981737"/>
          </a:xfrm>
          <a:custGeom>
            <a:avLst/>
            <a:gdLst>
              <a:gd name="T0" fmla="*/ 1195 w 1195"/>
              <a:gd name="T1" fmla="*/ 1319 h 1377"/>
              <a:gd name="T2" fmla="*/ 1027 w 1195"/>
              <a:gd name="T3" fmla="*/ 831 h 1377"/>
              <a:gd name="T4" fmla="*/ 972 w 1195"/>
              <a:gd name="T5" fmla="*/ 676 h 1377"/>
              <a:gd name="T6" fmla="*/ 971 w 1195"/>
              <a:gd name="T7" fmla="*/ 676 h 1377"/>
              <a:gd name="T8" fmla="*/ 917 w 1195"/>
              <a:gd name="T9" fmla="*/ 384 h 1377"/>
              <a:gd name="T10" fmla="*/ 861 w 1195"/>
              <a:gd name="T11" fmla="*/ 346 h 1377"/>
              <a:gd name="T12" fmla="*/ 830 w 1195"/>
              <a:gd name="T13" fmla="*/ 60 h 1377"/>
              <a:gd name="T14" fmla="*/ 858 w 1195"/>
              <a:gd name="T15" fmla="*/ 8 h 1377"/>
              <a:gd name="T16" fmla="*/ 846 w 1195"/>
              <a:gd name="T17" fmla="*/ 1 h 1377"/>
              <a:gd name="T18" fmla="*/ 429 w 1195"/>
              <a:gd name="T19" fmla="*/ 3 h 1377"/>
              <a:gd name="T20" fmla="*/ 341 w 1195"/>
              <a:gd name="T21" fmla="*/ 98 h 1377"/>
              <a:gd name="T22" fmla="*/ 341 w 1195"/>
              <a:gd name="T23" fmla="*/ 268 h 1377"/>
              <a:gd name="T24" fmla="*/ 342 w 1195"/>
              <a:gd name="T25" fmla="*/ 591 h 1377"/>
              <a:gd name="T26" fmla="*/ 183 w 1195"/>
              <a:gd name="T27" fmla="*/ 548 h 1377"/>
              <a:gd name="T28" fmla="*/ 23 w 1195"/>
              <a:gd name="T29" fmla="*/ 558 h 1377"/>
              <a:gd name="T30" fmla="*/ 2 w 1195"/>
              <a:gd name="T31" fmla="*/ 575 h 1377"/>
              <a:gd name="T32" fmla="*/ 5 w 1195"/>
              <a:gd name="T33" fmla="*/ 596 h 1377"/>
              <a:gd name="T34" fmla="*/ 5 w 1195"/>
              <a:gd name="T35" fmla="*/ 676 h 1377"/>
              <a:gd name="T36" fmla="*/ 5 w 1195"/>
              <a:gd name="T37" fmla="*/ 676 h 1377"/>
              <a:gd name="T38" fmla="*/ 0 w 1195"/>
              <a:gd name="T39" fmla="*/ 790 h 1377"/>
              <a:gd name="T40" fmla="*/ 71 w 1195"/>
              <a:gd name="T41" fmla="*/ 831 h 1377"/>
              <a:gd name="T42" fmla="*/ 205 w 1195"/>
              <a:gd name="T43" fmla="*/ 810 h 1377"/>
              <a:gd name="T44" fmla="*/ 341 w 1195"/>
              <a:gd name="T45" fmla="*/ 756 h 1377"/>
              <a:gd name="T46" fmla="*/ 343 w 1195"/>
              <a:gd name="T47" fmla="*/ 819 h 1377"/>
              <a:gd name="T48" fmla="*/ 344 w 1195"/>
              <a:gd name="T49" fmla="*/ 1215 h 1377"/>
              <a:gd name="T50" fmla="*/ 452 w 1195"/>
              <a:gd name="T51" fmla="*/ 1321 h 1377"/>
              <a:gd name="T52" fmla="*/ 881 w 1195"/>
              <a:gd name="T53" fmla="*/ 1320 h 1377"/>
              <a:gd name="T54" fmla="*/ 934 w 1195"/>
              <a:gd name="T55" fmla="*/ 1323 h 1377"/>
              <a:gd name="T56" fmla="*/ 913 w 1195"/>
              <a:gd name="T57" fmla="*/ 1377 h 1377"/>
              <a:gd name="T58" fmla="*/ 1117 w 1195"/>
              <a:gd name="T59" fmla="*/ 1377 h 1377"/>
              <a:gd name="T60" fmla="*/ 1094 w 1195"/>
              <a:gd name="T61" fmla="*/ 1320 h 1377"/>
              <a:gd name="T62" fmla="*/ 1146 w 1195"/>
              <a:gd name="T63" fmla="*/ 1319 h 1377"/>
              <a:gd name="T64" fmla="*/ 1195 w 1195"/>
              <a:gd name="T65" fmla="*/ 1319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5" h="1377">
                <a:moveTo>
                  <a:pt x="1195" y="1319"/>
                </a:moveTo>
                <a:cubicBezTo>
                  <a:pt x="1141" y="1155"/>
                  <a:pt x="1094" y="989"/>
                  <a:pt x="1027" y="831"/>
                </a:cubicBezTo>
                <a:cubicBezTo>
                  <a:pt x="1006" y="780"/>
                  <a:pt x="986" y="727"/>
                  <a:pt x="972" y="676"/>
                </a:cubicBezTo>
                <a:cubicBezTo>
                  <a:pt x="971" y="676"/>
                  <a:pt x="971" y="676"/>
                  <a:pt x="971" y="676"/>
                </a:cubicBezTo>
                <a:cubicBezTo>
                  <a:pt x="941" y="580"/>
                  <a:pt x="923" y="483"/>
                  <a:pt x="917" y="384"/>
                </a:cubicBezTo>
                <a:cubicBezTo>
                  <a:pt x="897" y="375"/>
                  <a:pt x="878" y="362"/>
                  <a:pt x="861" y="346"/>
                </a:cubicBezTo>
                <a:cubicBezTo>
                  <a:pt x="781" y="269"/>
                  <a:pt x="769" y="157"/>
                  <a:pt x="830" y="60"/>
                </a:cubicBezTo>
                <a:cubicBezTo>
                  <a:pt x="841" y="43"/>
                  <a:pt x="849" y="25"/>
                  <a:pt x="858" y="8"/>
                </a:cubicBezTo>
                <a:cubicBezTo>
                  <a:pt x="851" y="4"/>
                  <a:pt x="849" y="1"/>
                  <a:pt x="846" y="1"/>
                </a:cubicBezTo>
                <a:cubicBezTo>
                  <a:pt x="707" y="1"/>
                  <a:pt x="568" y="0"/>
                  <a:pt x="429" y="3"/>
                </a:cubicBezTo>
                <a:cubicBezTo>
                  <a:pt x="376" y="4"/>
                  <a:pt x="342" y="43"/>
                  <a:pt x="341" y="98"/>
                </a:cubicBezTo>
                <a:cubicBezTo>
                  <a:pt x="340" y="155"/>
                  <a:pt x="341" y="211"/>
                  <a:pt x="341" y="268"/>
                </a:cubicBezTo>
                <a:cubicBezTo>
                  <a:pt x="341" y="374"/>
                  <a:pt x="342" y="481"/>
                  <a:pt x="342" y="591"/>
                </a:cubicBezTo>
                <a:cubicBezTo>
                  <a:pt x="281" y="597"/>
                  <a:pt x="231" y="575"/>
                  <a:pt x="183" y="548"/>
                </a:cubicBezTo>
                <a:cubicBezTo>
                  <a:pt x="128" y="518"/>
                  <a:pt x="74" y="522"/>
                  <a:pt x="23" y="558"/>
                </a:cubicBezTo>
                <a:cubicBezTo>
                  <a:pt x="16" y="563"/>
                  <a:pt x="9" y="569"/>
                  <a:pt x="2" y="575"/>
                </a:cubicBezTo>
                <a:cubicBezTo>
                  <a:pt x="4" y="582"/>
                  <a:pt x="5" y="589"/>
                  <a:pt x="5" y="596"/>
                </a:cubicBezTo>
                <a:cubicBezTo>
                  <a:pt x="5" y="622"/>
                  <a:pt x="5" y="649"/>
                  <a:pt x="5" y="676"/>
                </a:cubicBezTo>
                <a:cubicBezTo>
                  <a:pt x="5" y="676"/>
                  <a:pt x="5" y="676"/>
                  <a:pt x="5" y="676"/>
                </a:cubicBezTo>
                <a:cubicBezTo>
                  <a:pt x="4" y="714"/>
                  <a:pt x="2" y="752"/>
                  <a:pt x="0" y="790"/>
                </a:cubicBezTo>
                <a:cubicBezTo>
                  <a:pt x="18" y="808"/>
                  <a:pt x="41" y="822"/>
                  <a:pt x="71" y="831"/>
                </a:cubicBezTo>
                <a:cubicBezTo>
                  <a:pt x="119" y="845"/>
                  <a:pt x="162" y="831"/>
                  <a:pt x="205" y="810"/>
                </a:cubicBezTo>
                <a:cubicBezTo>
                  <a:pt x="247" y="789"/>
                  <a:pt x="292" y="775"/>
                  <a:pt x="341" y="756"/>
                </a:cubicBezTo>
                <a:cubicBezTo>
                  <a:pt x="342" y="786"/>
                  <a:pt x="343" y="802"/>
                  <a:pt x="343" y="819"/>
                </a:cubicBezTo>
                <a:cubicBezTo>
                  <a:pt x="343" y="951"/>
                  <a:pt x="343" y="1083"/>
                  <a:pt x="344" y="1215"/>
                </a:cubicBezTo>
                <a:cubicBezTo>
                  <a:pt x="345" y="1286"/>
                  <a:pt x="381" y="1321"/>
                  <a:pt x="452" y="1321"/>
                </a:cubicBezTo>
                <a:cubicBezTo>
                  <a:pt x="595" y="1321"/>
                  <a:pt x="738" y="1320"/>
                  <a:pt x="881" y="1320"/>
                </a:cubicBezTo>
                <a:cubicBezTo>
                  <a:pt x="895" y="1320"/>
                  <a:pt x="910" y="1321"/>
                  <a:pt x="934" y="1323"/>
                </a:cubicBezTo>
                <a:cubicBezTo>
                  <a:pt x="926" y="1342"/>
                  <a:pt x="919" y="1360"/>
                  <a:pt x="913" y="1377"/>
                </a:cubicBezTo>
                <a:cubicBezTo>
                  <a:pt x="981" y="1377"/>
                  <a:pt x="1049" y="1377"/>
                  <a:pt x="1117" y="1377"/>
                </a:cubicBezTo>
                <a:cubicBezTo>
                  <a:pt x="1110" y="1359"/>
                  <a:pt x="1103" y="1340"/>
                  <a:pt x="1094" y="1320"/>
                </a:cubicBezTo>
                <a:cubicBezTo>
                  <a:pt x="1119" y="1320"/>
                  <a:pt x="1133" y="1319"/>
                  <a:pt x="1146" y="1319"/>
                </a:cubicBezTo>
                <a:cubicBezTo>
                  <a:pt x="1162" y="1319"/>
                  <a:pt x="1178" y="1319"/>
                  <a:pt x="1195" y="13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050605" y="3128648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50603" y="2893450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420787" y="3128648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20786" y="2868634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420787" y="4638341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420786" y="4378327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050605" y="4638341"/>
            <a:ext cx="1465526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050603" y="4403143"/>
            <a:ext cx="1271478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35103" y="2243529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235103" y="5276333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244638" y="2243529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244638" y="5276333"/>
            <a:ext cx="343043" cy="443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2910658" y="5030360"/>
            <a:ext cx="418738" cy="418738"/>
            <a:chOff x="4168892" y="2012305"/>
            <a:chExt cx="739552" cy="743795"/>
          </a:xfrm>
        </p:grpSpPr>
        <p:sp>
          <p:nvSpPr>
            <p:cNvPr id="62" name="Oval 61"/>
            <p:cNvSpPr/>
            <p:nvPr/>
          </p:nvSpPr>
          <p:spPr>
            <a:xfrm>
              <a:off x="4168892" y="2012305"/>
              <a:ext cx="739552" cy="7437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4374990" y="2274029"/>
              <a:ext cx="335260" cy="20934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64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9478157" y="5030360"/>
            <a:ext cx="418738" cy="418738"/>
            <a:chOff x="8173630" y="2776471"/>
            <a:chExt cx="1039365" cy="1045329"/>
          </a:xfrm>
        </p:grpSpPr>
        <p:sp>
          <p:nvSpPr>
            <p:cNvPr id="68" name="Oval 67"/>
            <p:cNvSpPr/>
            <p:nvPr/>
          </p:nvSpPr>
          <p:spPr>
            <a:xfrm>
              <a:off x="8173630" y="2776471"/>
              <a:ext cx="1039365" cy="104532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8473738" y="3091969"/>
              <a:ext cx="429464" cy="359632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70" name="Freeform 103"/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104"/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2910658" y="2596890"/>
            <a:ext cx="418738" cy="418738"/>
            <a:chOff x="817364" y="1776265"/>
            <a:chExt cx="826181" cy="826181"/>
          </a:xfrm>
        </p:grpSpPr>
        <p:sp>
          <p:nvSpPr>
            <p:cNvPr id="73" name="Oval 72"/>
            <p:cNvSpPr/>
            <p:nvPr/>
          </p:nvSpPr>
          <p:spPr>
            <a:xfrm>
              <a:off x="817364" y="1776265"/>
              <a:ext cx="826181" cy="8261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7"/>
            <p:cNvSpPr>
              <a:spLocks noEditPoints="1"/>
            </p:cNvSpPr>
            <p:nvPr/>
          </p:nvSpPr>
          <p:spPr bwMode="auto">
            <a:xfrm>
              <a:off x="1014427" y="1973328"/>
              <a:ext cx="432054" cy="432054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9478157" y="2596890"/>
            <a:ext cx="418738" cy="418738"/>
            <a:chOff x="5773542" y="1776265"/>
            <a:chExt cx="826181" cy="826181"/>
          </a:xfrm>
        </p:grpSpPr>
        <p:sp>
          <p:nvSpPr>
            <p:cNvPr id="76" name="Oval 75"/>
            <p:cNvSpPr/>
            <p:nvPr/>
          </p:nvSpPr>
          <p:spPr>
            <a:xfrm>
              <a:off x="5773542" y="1776265"/>
              <a:ext cx="826181" cy="8261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22"/>
            <p:cNvSpPr>
              <a:spLocks noEditPoints="1"/>
            </p:cNvSpPr>
            <p:nvPr/>
          </p:nvSpPr>
          <p:spPr bwMode="auto">
            <a:xfrm>
              <a:off x="5989302" y="1999111"/>
              <a:ext cx="394661" cy="394133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8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18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47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8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084" y="580571"/>
            <a:ext cx="8702722" cy="6071508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1" y="2392189"/>
            <a:ext cx="8205444" cy="2448273"/>
          </a:xfrm>
          <a:prstGeom prst="roundRect">
            <a:avLst>
              <a:gd name="adj" fmla="val 0"/>
            </a:avLst>
          </a:prstGeom>
          <a:solidFill>
            <a:srgbClr val="1567B1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83589" y="4750387"/>
            <a:ext cx="7721856" cy="180149"/>
            <a:chOff x="1292350" y="-1299312"/>
            <a:chExt cx="7721856" cy="3007554"/>
          </a:xfrm>
        </p:grpSpPr>
        <p:sp>
          <p:nvSpPr>
            <p:cNvPr id="10" name="Rectangle 74"/>
            <p:cNvSpPr/>
            <p:nvPr/>
          </p:nvSpPr>
          <p:spPr>
            <a:xfrm>
              <a:off x="1292350" y="-1285081"/>
              <a:ext cx="1930464" cy="2993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0"/>
            <p:cNvSpPr/>
            <p:nvPr/>
          </p:nvSpPr>
          <p:spPr>
            <a:xfrm>
              <a:off x="3222814" y="-1285081"/>
              <a:ext cx="1930464" cy="299332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27"/>
            <p:cNvSpPr/>
            <p:nvPr/>
          </p:nvSpPr>
          <p:spPr>
            <a:xfrm>
              <a:off x="5153278" y="-1291779"/>
              <a:ext cx="1930464" cy="29923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38"/>
            <p:cNvSpPr/>
            <p:nvPr/>
          </p:nvSpPr>
          <p:spPr>
            <a:xfrm>
              <a:off x="7083742" y="-1299312"/>
              <a:ext cx="1930464" cy="29933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264430"/>
            <a:ext cx="480131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773925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20XX 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628083" y="2039194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98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64864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61395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57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1261838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844800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5038501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621463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8815163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98125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885696" y="1531151"/>
            <a:ext cx="110883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2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2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74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78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995689" y="3958767"/>
            <a:ext cx="1399652" cy="1997350"/>
          </a:xfrm>
          <a:custGeom>
            <a:avLst/>
            <a:gdLst>
              <a:gd name="T0" fmla="*/ 542 w 588"/>
              <a:gd name="T1" fmla="*/ 636 h 840"/>
              <a:gd name="T2" fmla="*/ 384 w 588"/>
              <a:gd name="T3" fmla="*/ 624 h 840"/>
              <a:gd name="T4" fmla="*/ 382 w 588"/>
              <a:gd name="T5" fmla="*/ 469 h 840"/>
              <a:gd name="T6" fmla="*/ 541 w 588"/>
              <a:gd name="T7" fmla="*/ 455 h 840"/>
              <a:gd name="T8" fmla="*/ 583 w 588"/>
              <a:gd name="T9" fmla="*/ 476 h 840"/>
              <a:gd name="T10" fmla="*/ 585 w 588"/>
              <a:gd name="T11" fmla="*/ 449 h 840"/>
              <a:gd name="T12" fmla="*/ 585 w 588"/>
              <a:gd name="T13" fmla="*/ 327 h 840"/>
              <a:gd name="T14" fmla="*/ 494 w 588"/>
              <a:gd name="T15" fmla="*/ 239 h 840"/>
              <a:gd name="T16" fmla="*/ 322 w 588"/>
              <a:gd name="T17" fmla="*/ 239 h 840"/>
              <a:gd name="T18" fmla="*/ 354 w 588"/>
              <a:gd name="T19" fmla="*/ 159 h 840"/>
              <a:gd name="T20" fmla="*/ 342 w 588"/>
              <a:gd name="T21" fmla="*/ 31 h 840"/>
              <a:gd name="T22" fmla="*/ 213 w 588"/>
              <a:gd name="T23" fmla="*/ 34 h 840"/>
              <a:gd name="T24" fmla="*/ 205 w 588"/>
              <a:gd name="T25" fmla="*/ 163 h 840"/>
              <a:gd name="T26" fmla="*/ 234 w 588"/>
              <a:gd name="T27" fmla="*/ 239 h 840"/>
              <a:gd name="T28" fmla="*/ 75 w 588"/>
              <a:gd name="T29" fmla="*/ 239 h 840"/>
              <a:gd name="T30" fmla="*/ 0 w 588"/>
              <a:gd name="T31" fmla="*/ 259 h 840"/>
              <a:gd name="T32" fmla="*/ 8 w 588"/>
              <a:gd name="T33" fmla="*/ 338 h 840"/>
              <a:gd name="T34" fmla="*/ 552 w 588"/>
              <a:gd name="T35" fmla="*/ 840 h 840"/>
              <a:gd name="T36" fmla="*/ 584 w 588"/>
              <a:gd name="T37" fmla="*/ 786 h 840"/>
              <a:gd name="T38" fmla="*/ 585 w 588"/>
              <a:gd name="T39" fmla="*/ 613 h 840"/>
              <a:gd name="T40" fmla="*/ 542 w 588"/>
              <a:gd name="T41" fmla="*/ 63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8" h="840">
                <a:moveTo>
                  <a:pt x="542" y="636"/>
                </a:moveTo>
                <a:cubicBezTo>
                  <a:pt x="487" y="672"/>
                  <a:pt x="423" y="668"/>
                  <a:pt x="384" y="624"/>
                </a:cubicBezTo>
                <a:cubicBezTo>
                  <a:pt x="344" y="580"/>
                  <a:pt x="343" y="514"/>
                  <a:pt x="382" y="469"/>
                </a:cubicBezTo>
                <a:cubicBezTo>
                  <a:pt x="420" y="425"/>
                  <a:pt x="486" y="420"/>
                  <a:pt x="541" y="455"/>
                </a:cubicBezTo>
                <a:cubicBezTo>
                  <a:pt x="553" y="463"/>
                  <a:pt x="567" y="468"/>
                  <a:pt x="583" y="476"/>
                </a:cubicBezTo>
                <a:cubicBezTo>
                  <a:pt x="584" y="461"/>
                  <a:pt x="585" y="455"/>
                  <a:pt x="585" y="449"/>
                </a:cubicBezTo>
                <a:cubicBezTo>
                  <a:pt x="586" y="408"/>
                  <a:pt x="586" y="368"/>
                  <a:pt x="585" y="327"/>
                </a:cubicBezTo>
                <a:cubicBezTo>
                  <a:pt x="584" y="267"/>
                  <a:pt x="556" y="240"/>
                  <a:pt x="494" y="239"/>
                </a:cubicBezTo>
                <a:cubicBezTo>
                  <a:pt x="441" y="239"/>
                  <a:pt x="388" y="239"/>
                  <a:pt x="322" y="239"/>
                </a:cubicBezTo>
                <a:cubicBezTo>
                  <a:pt x="335" y="206"/>
                  <a:pt x="341" y="181"/>
                  <a:pt x="354" y="159"/>
                </a:cubicBezTo>
                <a:cubicBezTo>
                  <a:pt x="381" y="115"/>
                  <a:pt x="377" y="63"/>
                  <a:pt x="342" y="31"/>
                </a:cubicBezTo>
                <a:cubicBezTo>
                  <a:pt x="306" y="0"/>
                  <a:pt x="248" y="1"/>
                  <a:pt x="213" y="34"/>
                </a:cubicBezTo>
                <a:cubicBezTo>
                  <a:pt x="179" y="67"/>
                  <a:pt x="178" y="120"/>
                  <a:pt x="205" y="163"/>
                </a:cubicBezTo>
                <a:cubicBezTo>
                  <a:pt x="218" y="184"/>
                  <a:pt x="223" y="209"/>
                  <a:pt x="234" y="239"/>
                </a:cubicBezTo>
                <a:cubicBezTo>
                  <a:pt x="172" y="239"/>
                  <a:pt x="124" y="242"/>
                  <a:pt x="75" y="239"/>
                </a:cubicBezTo>
                <a:cubicBezTo>
                  <a:pt x="45" y="237"/>
                  <a:pt x="21" y="243"/>
                  <a:pt x="0" y="259"/>
                </a:cubicBezTo>
                <a:cubicBezTo>
                  <a:pt x="1" y="285"/>
                  <a:pt x="3" y="311"/>
                  <a:pt x="8" y="338"/>
                </a:cubicBezTo>
                <a:cubicBezTo>
                  <a:pt x="51" y="614"/>
                  <a:pt x="285" y="817"/>
                  <a:pt x="552" y="840"/>
                </a:cubicBezTo>
                <a:cubicBezTo>
                  <a:pt x="570" y="830"/>
                  <a:pt x="581" y="811"/>
                  <a:pt x="584" y="786"/>
                </a:cubicBezTo>
                <a:cubicBezTo>
                  <a:pt x="588" y="732"/>
                  <a:pt x="585" y="677"/>
                  <a:pt x="585" y="613"/>
                </a:cubicBezTo>
                <a:cubicBezTo>
                  <a:pt x="566" y="623"/>
                  <a:pt x="554" y="628"/>
                  <a:pt x="542" y="6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430500" y="3019527"/>
            <a:ext cx="1429788" cy="2030835"/>
          </a:xfrm>
          <a:custGeom>
            <a:avLst/>
            <a:gdLst>
              <a:gd name="T0" fmla="*/ 562 w 601"/>
              <a:gd name="T1" fmla="*/ 417 h 854"/>
              <a:gd name="T2" fmla="*/ 244 w 601"/>
              <a:gd name="T3" fmla="*/ 82 h 854"/>
              <a:gd name="T4" fmla="*/ 222 w 601"/>
              <a:gd name="T5" fmla="*/ 50 h 854"/>
              <a:gd name="T6" fmla="*/ 223 w 601"/>
              <a:gd name="T7" fmla="*/ 0 h 854"/>
              <a:gd name="T8" fmla="*/ 79 w 601"/>
              <a:gd name="T9" fmla="*/ 0 h 854"/>
              <a:gd name="T10" fmla="*/ 4 w 601"/>
              <a:gd name="T11" fmla="*/ 69 h 854"/>
              <a:gd name="T12" fmla="*/ 3 w 601"/>
              <a:gd name="T13" fmla="*/ 267 h 854"/>
              <a:gd name="T14" fmla="*/ 87 w 601"/>
              <a:gd name="T15" fmla="*/ 230 h 854"/>
              <a:gd name="T16" fmla="*/ 214 w 601"/>
              <a:gd name="T17" fmla="*/ 249 h 854"/>
              <a:gd name="T18" fmla="*/ 208 w 601"/>
              <a:gd name="T19" fmla="*/ 373 h 854"/>
              <a:gd name="T20" fmla="*/ 84 w 601"/>
              <a:gd name="T21" fmla="*/ 384 h 854"/>
              <a:gd name="T22" fmla="*/ 3 w 601"/>
              <a:gd name="T23" fmla="*/ 352 h 854"/>
              <a:gd name="T24" fmla="*/ 3 w 601"/>
              <a:gd name="T25" fmla="*/ 522 h 854"/>
              <a:gd name="T26" fmla="*/ 94 w 601"/>
              <a:gd name="T27" fmla="*/ 614 h 854"/>
              <a:gd name="T28" fmla="*/ 266 w 601"/>
              <a:gd name="T29" fmla="*/ 614 h 854"/>
              <a:gd name="T30" fmla="*/ 233 w 601"/>
              <a:gd name="T31" fmla="*/ 694 h 854"/>
              <a:gd name="T32" fmla="*/ 247 w 601"/>
              <a:gd name="T33" fmla="*/ 822 h 854"/>
              <a:gd name="T34" fmla="*/ 371 w 601"/>
              <a:gd name="T35" fmla="*/ 822 h 854"/>
              <a:gd name="T36" fmla="*/ 385 w 601"/>
              <a:gd name="T37" fmla="*/ 695 h 854"/>
              <a:gd name="T38" fmla="*/ 351 w 601"/>
              <a:gd name="T39" fmla="*/ 614 h 854"/>
              <a:gd name="T40" fmla="*/ 533 w 601"/>
              <a:gd name="T41" fmla="*/ 614 h 854"/>
              <a:gd name="T42" fmla="*/ 601 w 601"/>
              <a:gd name="T43" fmla="*/ 585 h 854"/>
              <a:gd name="T44" fmla="*/ 562 w 601"/>
              <a:gd name="T45" fmla="*/ 417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1" h="854">
                <a:moveTo>
                  <a:pt x="562" y="417"/>
                </a:moveTo>
                <a:cubicBezTo>
                  <a:pt x="503" y="262"/>
                  <a:pt x="395" y="151"/>
                  <a:pt x="244" y="82"/>
                </a:cubicBezTo>
                <a:cubicBezTo>
                  <a:pt x="228" y="75"/>
                  <a:pt x="221" y="67"/>
                  <a:pt x="222" y="50"/>
                </a:cubicBezTo>
                <a:cubicBezTo>
                  <a:pt x="223" y="33"/>
                  <a:pt x="223" y="16"/>
                  <a:pt x="223" y="0"/>
                </a:cubicBezTo>
                <a:cubicBezTo>
                  <a:pt x="175" y="0"/>
                  <a:pt x="127" y="0"/>
                  <a:pt x="79" y="0"/>
                </a:cubicBezTo>
                <a:cubicBezTo>
                  <a:pt x="36" y="1"/>
                  <a:pt x="7" y="27"/>
                  <a:pt x="4" y="69"/>
                </a:cubicBezTo>
                <a:cubicBezTo>
                  <a:pt x="0" y="130"/>
                  <a:pt x="3" y="191"/>
                  <a:pt x="3" y="267"/>
                </a:cubicBezTo>
                <a:cubicBezTo>
                  <a:pt x="38" y="252"/>
                  <a:pt x="64" y="243"/>
                  <a:pt x="87" y="230"/>
                </a:cubicBezTo>
                <a:cubicBezTo>
                  <a:pt x="131" y="204"/>
                  <a:pt x="184" y="211"/>
                  <a:pt x="214" y="249"/>
                </a:cubicBezTo>
                <a:cubicBezTo>
                  <a:pt x="244" y="286"/>
                  <a:pt x="242" y="338"/>
                  <a:pt x="208" y="373"/>
                </a:cubicBezTo>
                <a:cubicBezTo>
                  <a:pt x="176" y="407"/>
                  <a:pt x="125" y="409"/>
                  <a:pt x="84" y="384"/>
                </a:cubicBezTo>
                <a:cubicBezTo>
                  <a:pt x="62" y="370"/>
                  <a:pt x="35" y="364"/>
                  <a:pt x="3" y="352"/>
                </a:cubicBezTo>
                <a:cubicBezTo>
                  <a:pt x="3" y="418"/>
                  <a:pt x="2" y="470"/>
                  <a:pt x="3" y="522"/>
                </a:cubicBezTo>
                <a:cubicBezTo>
                  <a:pt x="3" y="586"/>
                  <a:pt x="30" y="613"/>
                  <a:pt x="94" y="614"/>
                </a:cubicBezTo>
                <a:cubicBezTo>
                  <a:pt x="147" y="615"/>
                  <a:pt x="200" y="614"/>
                  <a:pt x="266" y="614"/>
                </a:cubicBezTo>
                <a:cubicBezTo>
                  <a:pt x="253" y="647"/>
                  <a:pt x="246" y="672"/>
                  <a:pt x="233" y="694"/>
                </a:cubicBezTo>
                <a:cubicBezTo>
                  <a:pt x="206" y="738"/>
                  <a:pt x="210" y="790"/>
                  <a:pt x="247" y="822"/>
                </a:cubicBezTo>
                <a:cubicBezTo>
                  <a:pt x="283" y="854"/>
                  <a:pt x="334" y="854"/>
                  <a:pt x="371" y="822"/>
                </a:cubicBezTo>
                <a:cubicBezTo>
                  <a:pt x="408" y="791"/>
                  <a:pt x="412" y="738"/>
                  <a:pt x="385" y="695"/>
                </a:cubicBezTo>
                <a:cubicBezTo>
                  <a:pt x="372" y="673"/>
                  <a:pt x="365" y="648"/>
                  <a:pt x="351" y="614"/>
                </a:cubicBezTo>
                <a:cubicBezTo>
                  <a:pt x="423" y="614"/>
                  <a:pt x="478" y="615"/>
                  <a:pt x="533" y="614"/>
                </a:cubicBezTo>
                <a:cubicBezTo>
                  <a:pt x="564" y="613"/>
                  <a:pt x="587" y="603"/>
                  <a:pt x="601" y="585"/>
                </a:cubicBezTo>
                <a:cubicBezTo>
                  <a:pt x="596" y="529"/>
                  <a:pt x="584" y="473"/>
                  <a:pt x="562" y="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66286" y="4524654"/>
            <a:ext cx="1995676" cy="1434811"/>
          </a:xfrm>
          <a:custGeom>
            <a:avLst/>
            <a:gdLst>
              <a:gd name="T0" fmla="*/ 839 w 839"/>
              <a:gd name="T1" fmla="*/ 33 h 603"/>
              <a:gd name="T2" fmla="*/ 778 w 839"/>
              <a:gd name="T3" fmla="*/ 2 h 603"/>
              <a:gd name="T4" fmla="*/ 622 w 839"/>
              <a:gd name="T5" fmla="*/ 2 h 603"/>
              <a:gd name="T6" fmla="*/ 620 w 839"/>
              <a:gd name="T7" fmla="*/ 18 h 603"/>
              <a:gd name="T8" fmla="*/ 638 w 839"/>
              <a:gd name="T9" fmla="*/ 47 h 603"/>
              <a:gd name="T10" fmla="*/ 622 w 839"/>
              <a:gd name="T11" fmla="*/ 205 h 603"/>
              <a:gd name="T12" fmla="*/ 471 w 839"/>
              <a:gd name="T13" fmla="*/ 206 h 603"/>
              <a:gd name="T14" fmla="*/ 454 w 839"/>
              <a:gd name="T15" fmla="*/ 48 h 603"/>
              <a:gd name="T16" fmla="*/ 479 w 839"/>
              <a:gd name="T17" fmla="*/ 1 h 603"/>
              <a:gd name="T18" fmla="*/ 340 w 839"/>
              <a:gd name="T19" fmla="*/ 1 h 603"/>
              <a:gd name="T20" fmla="*/ 239 w 839"/>
              <a:gd name="T21" fmla="*/ 100 h 603"/>
              <a:gd name="T22" fmla="*/ 239 w 839"/>
              <a:gd name="T23" fmla="*/ 266 h 603"/>
              <a:gd name="T24" fmla="*/ 158 w 839"/>
              <a:gd name="T25" fmla="*/ 231 h 603"/>
              <a:gd name="T26" fmla="*/ 30 w 839"/>
              <a:gd name="T27" fmla="*/ 247 h 603"/>
              <a:gd name="T28" fmla="*/ 33 w 839"/>
              <a:gd name="T29" fmla="*/ 371 h 603"/>
              <a:gd name="T30" fmla="*/ 161 w 839"/>
              <a:gd name="T31" fmla="*/ 384 h 603"/>
              <a:gd name="T32" fmla="*/ 240 w 839"/>
              <a:gd name="T33" fmla="*/ 350 h 603"/>
              <a:gd name="T34" fmla="*/ 240 w 839"/>
              <a:gd name="T35" fmla="*/ 533 h 603"/>
              <a:gd name="T36" fmla="*/ 276 w 839"/>
              <a:gd name="T37" fmla="*/ 603 h 603"/>
              <a:gd name="T38" fmla="*/ 351 w 839"/>
              <a:gd name="T39" fmla="*/ 593 h 603"/>
              <a:gd name="T40" fmla="*/ 839 w 839"/>
              <a:gd name="T41" fmla="*/ 3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9" h="603">
                <a:moveTo>
                  <a:pt x="839" y="33"/>
                </a:moveTo>
                <a:cubicBezTo>
                  <a:pt x="827" y="14"/>
                  <a:pt x="806" y="3"/>
                  <a:pt x="778" y="2"/>
                </a:cubicBezTo>
                <a:cubicBezTo>
                  <a:pt x="727" y="0"/>
                  <a:pt x="675" y="2"/>
                  <a:pt x="622" y="2"/>
                </a:cubicBezTo>
                <a:cubicBezTo>
                  <a:pt x="621" y="12"/>
                  <a:pt x="619" y="16"/>
                  <a:pt x="620" y="18"/>
                </a:cubicBezTo>
                <a:cubicBezTo>
                  <a:pt x="626" y="28"/>
                  <a:pt x="631" y="37"/>
                  <a:pt x="638" y="47"/>
                </a:cubicBezTo>
                <a:cubicBezTo>
                  <a:pt x="674" y="101"/>
                  <a:pt x="668" y="166"/>
                  <a:pt x="622" y="205"/>
                </a:cubicBezTo>
                <a:cubicBezTo>
                  <a:pt x="578" y="243"/>
                  <a:pt x="517" y="244"/>
                  <a:pt x="471" y="206"/>
                </a:cubicBezTo>
                <a:cubicBezTo>
                  <a:pt x="426" y="169"/>
                  <a:pt x="419" y="102"/>
                  <a:pt x="454" y="48"/>
                </a:cubicBezTo>
                <a:cubicBezTo>
                  <a:pt x="462" y="36"/>
                  <a:pt x="468" y="22"/>
                  <a:pt x="479" y="1"/>
                </a:cubicBezTo>
                <a:cubicBezTo>
                  <a:pt x="426" y="1"/>
                  <a:pt x="383" y="1"/>
                  <a:pt x="340" y="1"/>
                </a:cubicBezTo>
                <a:cubicBezTo>
                  <a:pt x="266" y="2"/>
                  <a:pt x="240" y="27"/>
                  <a:pt x="239" y="100"/>
                </a:cubicBezTo>
                <a:cubicBezTo>
                  <a:pt x="239" y="151"/>
                  <a:pt x="239" y="202"/>
                  <a:pt x="239" y="266"/>
                </a:cubicBezTo>
                <a:cubicBezTo>
                  <a:pt x="205" y="252"/>
                  <a:pt x="180" y="244"/>
                  <a:pt x="158" y="231"/>
                </a:cubicBezTo>
                <a:cubicBezTo>
                  <a:pt x="114" y="205"/>
                  <a:pt x="61" y="210"/>
                  <a:pt x="30" y="247"/>
                </a:cubicBezTo>
                <a:cubicBezTo>
                  <a:pt x="0" y="284"/>
                  <a:pt x="1" y="335"/>
                  <a:pt x="33" y="371"/>
                </a:cubicBezTo>
                <a:cubicBezTo>
                  <a:pt x="65" y="407"/>
                  <a:pt x="118" y="411"/>
                  <a:pt x="161" y="384"/>
                </a:cubicBezTo>
                <a:cubicBezTo>
                  <a:pt x="182" y="370"/>
                  <a:pt x="207" y="364"/>
                  <a:pt x="240" y="350"/>
                </a:cubicBezTo>
                <a:cubicBezTo>
                  <a:pt x="240" y="420"/>
                  <a:pt x="239" y="477"/>
                  <a:pt x="240" y="533"/>
                </a:cubicBezTo>
                <a:cubicBezTo>
                  <a:pt x="241" y="567"/>
                  <a:pt x="253" y="591"/>
                  <a:pt x="276" y="603"/>
                </a:cubicBezTo>
                <a:cubicBezTo>
                  <a:pt x="301" y="602"/>
                  <a:pt x="326" y="598"/>
                  <a:pt x="351" y="593"/>
                </a:cubicBezTo>
                <a:cubicBezTo>
                  <a:pt x="634" y="537"/>
                  <a:pt x="825" y="300"/>
                  <a:pt x="839" y="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38631" y="2217573"/>
            <a:ext cx="1910291" cy="555843"/>
          </a:xfrm>
          <a:custGeom>
            <a:avLst/>
            <a:gdLst>
              <a:gd name="T0" fmla="*/ 679 w 803"/>
              <a:gd name="T1" fmla="*/ 91 h 234"/>
              <a:gd name="T2" fmla="*/ 415 w 803"/>
              <a:gd name="T3" fmla="*/ 68 h 234"/>
              <a:gd name="T4" fmla="*/ 307 w 803"/>
              <a:gd name="T5" fmla="*/ 27 h 234"/>
              <a:gd name="T6" fmla="*/ 101 w 803"/>
              <a:gd name="T7" fmla="*/ 60 h 234"/>
              <a:gd name="T8" fmla="*/ 0 w 803"/>
              <a:gd name="T9" fmla="*/ 234 h 234"/>
              <a:gd name="T10" fmla="*/ 75 w 803"/>
              <a:gd name="T11" fmla="*/ 234 h 234"/>
              <a:gd name="T12" fmla="*/ 80 w 803"/>
              <a:gd name="T13" fmla="*/ 213 h 234"/>
              <a:gd name="T14" fmla="*/ 283 w 803"/>
              <a:gd name="T15" fmla="*/ 97 h 234"/>
              <a:gd name="T16" fmla="*/ 389 w 803"/>
              <a:gd name="T17" fmla="*/ 137 h 234"/>
              <a:gd name="T18" fmla="*/ 613 w 803"/>
              <a:gd name="T19" fmla="*/ 177 h 234"/>
              <a:gd name="T20" fmla="*/ 803 w 803"/>
              <a:gd name="T21" fmla="*/ 142 h 234"/>
              <a:gd name="T22" fmla="*/ 803 w 803"/>
              <a:gd name="T23" fmla="*/ 63 h 234"/>
              <a:gd name="T24" fmla="*/ 679 w 803"/>
              <a:gd name="T25" fmla="*/ 9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3" h="234">
                <a:moveTo>
                  <a:pt x="679" y="91"/>
                </a:moveTo>
                <a:cubicBezTo>
                  <a:pt x="588" y="115"/>
                  <a:pt x="501" y="109"/>
                  <a:pt x="415" y="68"/>
                </a:cubicBezTo>
                <a:cubicBezTo>
                  <a:pt x="381" y="52"/>
                  <a:pt x="344" y="40"/>
                  <a:pt x="307" y="27"/>
                </a:cubicBezTo>
                <a:cubicBezTo>
                  <a:pt x="233" y="0"/>
                  <a:pt x="164" y="17"/>
                  <a:pt x="101" y="60"/>
                </a:cubicBezTo>
                <a:cubicBezTo>
                  <a:pt x="40" y="101"/>
                  <a:pt x="11" y="162"/>
                  <a:pt x="0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7" y="226"/>
                  <a:pt x="78" y="219"/>
                  <a:pt x="80" y="213"/>
                </a:cubicBezTo>
                <a:cubicBezTo>
                  <a:pt x="103" y="118"/>
                  <a:pt x="212" y="67"/>
                  <a:pt x="283" y="97"/>
                </a:cubicBezTo>
                <a:cubicBezTo>
                  <a:pt x="317" y="112"/>
                  <a:pt x="354" y="123"/>
                  <a:pt x="389" y="137"/>
                </a:cubicBezTo>
                <a:cubicBezTo>
                  <a:pt x="461" y="166"/>
                  <a:pt x="533" y="192"/>
                  <a:pt x="613" y="177"/>
                </a:cubicBezTo>
                <a:cubicBezTo>
                  <a:pt x="677" y="164"/>
                  <a:pt x="740" y="153"/>
                  <a:pt x="803" y="142"/>
                </a:cubicBezTo>
                <a:cubicBezTo>
                  <a:pt x="803" y="113"/>
                  <a:pt x="803" y="89"/>
                  <a:pt x="803" y="63"/>
                </a:cubicBezTo>
                <a:cubicBezTo>
                  <a:pt x="760" y="73"/>
                  <a:pt x="719" y="80"/>
                  <a:pt x="679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534402" y="2988102"/>
            <a:ext cx="2506316" cy="612892"/>
            <a:chOff x="5431395" y="2368916"/>
            <a:chExt cx="2376489" cy="581144"/>
          </a:xfrm>
          <a:solidFill>
            <a:schemeClr val="accent2"/>
          </a:solidFill>
        </p:grpSpPr>
        <p:cxnSp>
          <p:nvCxnSpPr>
            <p:cNvPr id="11" name="Straight Connector 10"/>
            <p:cNvCxnSpPr/>
            <p:nvPr/>
          </p:nvCxnSpPr>
          <p:spPr bwMode="auto">
            <a:xfrm flipV="1">
              <a:off x="5431395" y="2573456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6022960" y="246386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3" name="Group 12"/>
            <p:cNvGrpSpPr/>
            <p:nvPr/>
          </p:nvGrpSpPr>
          <p:grpSpPr>
            <a:xfrm flipV="1">
              <a:off x="5828053" y="2384381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7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flipV="1">
              <a:off x="7612977" y="2368916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5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7284845" y="5625394"/>
            <a:ext cx="2506316" cy="612892"/>
            <a:chOff x="5194765" y="4869597"/>
            <a:chExt cx="2376489" cy="581144"/>
          </a:xfrm>
          <a:solidFill>
            <a:schemeClr val="accent3"/>
          </a:solidFill>
        </p:grpSpPr>
        <p:cxnSp>
          <p:nvCxnSpPr>
            <p:cNvPr id="20" name="Straight Connector 19"/>
            <p:cNvCxnSpPr/>
            <p:nvPr/>
          </p:nvCxnSpPr>
          <p:spPr bwMode="auto">
            <a:xfrm>
              <a:off x="5194765" y="4869597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5786330" y="535579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2" name="Group 21"/>
            <p:cNvGrpSpPr/>
            <p:nvPr/>
          </p:nvGrpSpPr>
          <p:grpSpPr>
            <a:xfrm>
              <a:off x="5591423" y="5240369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6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376347" y="5255834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28" name="Straight Connector 27"/>
          <p:cNvCxnSpPr/>
          <p:nvPr/>
        </p:nvCxnSpPr>
        <p:spPr bwMode="auto">
          <a:xfrm flipH="1">
            <a:off x="4952870" y="5497756"/>
            <a:ext cx="425813" cy="397178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3068020" y="6010516"/>
            <a:ext cx="1686782" cy="0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30" name="Group 29"/>
          <p:cNvGrpSpPr/>
          <p:nvPr/>
        </p:nvGrpSpPr>
        <p:grpSpPr>
          <a:xfrm flipH="1">
            <a:off x="4754802" y="588878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1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flipH="1">
            <a:off x="2872368" y="590509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309091" y="4691672"/>
            <a:ext cx="424052" cy="418784"/>
            <a:chOff x="-2792595" y="1299030"/>
            <a:chExt cx="1030470" cy="1017672"/>
          </a:xfrm>
          <a:solidFill>
            <a:schemeClr val="bg1"/>
          </a:solidFill>
        </p:grpSpPr>
        <p:sp>
          <p:nvSpPr>
            <p:cNvPr id="37" name="Freeform 57"/>
            <p:cNvSpPr>
              <a:spLocks/>
            </p:cNvSpPr>
            <p:nvPr/>
          </p:nvSpPr>
          <p:spPr bwMode="auto">
            <a:xfrm>
              <a:off x="-2670185" y="1319617"/>
              <a:ext cx="908060" cy="669917"/>
            </a:xfrm>
            <a:custGeom>
              <a:avLst/>
              <a:gdLst>
                <a:gd name="T0" fmla="*/ 1182 w 1528"/>
                <a:gd name="T1" fmla="*/ 61 h 1127"/>
                <a:gd name="T2" fmla="*/ 1386 w 1528"/>
                <a:gd name="T3" fmla="*/ 25 h 1127"/>
                <a:gd name="T4" fmla="*/ 1508 w 1528"/>
                <a:gd name="T5" fmla="*/ 4 h 1127"/>
                <a:gd name="T6" fmla="*/ 1525 w 1528"/>
                <a:gd name="T7" fmla="*/ 20 h 1127"/>
                <a:gd name="T8" fmla="*/ 1471 w 1528"/>
                <a:gd name="T9" fmla="*/ 296 h 1127"/>
                <a:gd name="T10" fmla="*/ 1460 w 1528"/>
                <a:gd name="T11" fmla="*/ 353 h 1127"/>
                <a:gd name="T12" fmla="*/ 1403 w 1528"/>
                <a:gd name="T13" fmla="*/ 292 h 1127"/>
                <a:gd name="T14" fmla="*/ 1369 w 1528"/>
                <a:gd name="T15" fmla="*/ 290 h 1127"/>
                <a:gd name="T16" fmla="*/ 1185 w 1528"/>
                <a:gd name="T17" fmla="*/ 471 h 1127"/>
                <a:gd name="T18" fmla="*/ 741 w 1528"/>
                <a:gd name="T19" fmla="*/ 904 h 1127"/>
                <a:gd name="T20" fmla="*/ 713 w 1528"/>
                <a:gd name="T21" fmla="*/ 904 h 1127"/>
                <a:gd name="T22" fmla="*/ 546 w 1528"/>
                <a:gd name="T23" fmla="*/ 744 h 1127"/>
                <a:gd name="T24" fmla="*/ 516 w 1528"/>
                <a:gd name="T25" fmla="*/ 744 h 1127"/>
                <a:gd name="T26" fmla="*/ 147 w 1528"/>
                <a:gd name="T27" fmla="*/ 1114 h 1127"/>
                <a:gd name="T28" fmla="*/ 115 w 1528"/>
                <a:gd name="T29" fmla="*/ 1113 h 1127"/>
                <a:gd name="T30" fmla="*/ 12 w 1528"/>
                <a:gd name="T31" fmla="*/ 1011 h 1127"/>
                <a:gd name="T32" fmla="*/ 10 w 1528"/>
                <a:gd name="T33" fmla="*/ 988 h 1127"/>
                <a:gd name="T34" fmla="*/ 524 w 1528"/>
                <a:gd name="T35" fmla="*/ 475 h 1127"/>
                <a:gd name="T36" fmla="*/ 548 w 1528"/>
                <a:gd name="T37" fmla="*/ 477 h 1127"/>
                <a:gd name="T38" fmla="*/ 716 w 1528"/>
                <a:gd name="T39" fmla="*/ 636 h 1127"/>
                <a:gd name="T40" fmla="*/ 738 w 1528"/>
                <a:gd name="T41" fmla="*/ 636 h 1127"/>
                <a:gd name="T42" fmla="*/ 1147 w 1528"/>
                <a:gd name="T43" fmla="*/ 242 h 1127"/>
                <a:gd name="T44" fmla="*/ 1241 w 1528"/>
                <a:gd name="T45" fmla="*/ 153 h 1127"/>
                <a:gd name="T46" fmla="*/ 1242 w 1528"/>
                <a:gd name="T47" fmla="*/ 127 h 1127"/>
                <a:gd name="T48" fmla="*/ 1178 w 1528"/>
                <a:gd name="T49" fmla="*/ 67 h 1127"/>
                <a:gd name="T50" fmla="*/ 1182 w 1528"/>
                <a:gd name="T51" fmla="*/ 61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8" h="1127">
                  <a:moveTo>
                    <a:pt x="1182" y="61"/>
                  </a:moveTo>
                  <a:cubicBezTo>
                    <a:pt x="1250" y="49"/>
                    <a:pt x="1318" y="37"/>
                    <a:pt x="1386" y="25"/>
                  </a:cubicBezTo>
                  <a:cubicBezTo>
                    <a:pt x="1427" y="18"/>
                    <a:pt x="1468" y="12"/>
                    <a:pt x="1508" y="4"/>
                  </a:cubicBezTo>
                  <a:cubicBezTo>
                    <a:pt x="1525" y="0"/>
                    <a:pt x="1528" y="5"/>
                    <a:pt x="1525" y="20"/>
                  </a:cubicBezTo>
                  <a:cubicBezTo>
                    <a:pt x="1506" y="112"/>
                    <a:pt x="1489" y="204"/>
                    <a:pt x="1471" y="296"/>
                  </a:cubicBezTo>
                  <a:cubicBezTo>
                    <a:pt x="1468" y="313"/>
                    <a:pt x="1464" y="330"/>
                    <a:pt x="1460" y="353"/>
                  </a:cubicBezTo>
                  <a:cubicBezTo>
                    <a:pt x="1439" y="330"/>
                    <a:pt x="1420" y="312"/>
                    <a:pt x="1403" y="292"/>
                  </a:cubicBezTo>
                  <a:cubicBezTo>
                    <a:pt x="1391" y="277"/>
                    <a:pt x="1383" y="276"/>
                    <a:pt x="1369" y="290"/>
                  </a:cubicBezTo>
                  <a:cubicBezTo>
                    <a:pt x="1308" y="351"/>
                    <a:pt x="1246" y="411"/>
                    <a:pt x="1185" y="471"/>
                  </a:cubicBezTo>
                  <a:cubicBezTo>
                    <a:pt x="1037" y="615"/>
                    <a:pt x="889" y="759"/>
                    <a:pt x="741" y="904"/>
                  </a:cubicBezTo>
                  <a:cubicBezTo>
                    <a:pt x="730" y="915"/>
                    <a:pt x="725" y="915"/>
                    <a:pt x="713" y="904"/>
                  </a:cubicBezTo>
                  <a:cubicBezTo>
                    <a:pt x="658" y="850"/>
                    <a:pt x="601" y="798"/>
                    <a:pt x="546" y="744"/>
                  </a:cubicBezTo>
                  <a:cubicBezTo>
                    <a:pt x="534" y="733"/>
                    <a:pt x="528" y="732"/>
                    <a:pt x="516" y="744"/>
                  </a:cubicBezTo>
                  <a:cubicBezTo>
                    <a:pt x="393" y="868"/>
                    <a:pt x="270" y="990"/>
                    <a:pt x="147" y="1114"/>
                  </a:cubicBezTo>
                  <a:cubicBezTo>
                    <a:pt x="134" y="1127"/>
                    <a:pt x="128" y="1126"/>
                    <a:pt x="115" y="1113"/>
                  </a:cubicBezTo>
                  <a:cubicBezTo>
                    <a:pt x="82" y="1078"/>
                    <a:pt x="47" y="1045"/>
                    <a:pt x="12" y="1011"/>
                  </a:cubicBezTo>
                  <a:cubicBezTo>
                    <a:pt x="3" y="1003"/>
                    <a:pt x="0" y="998"/>
                    <a:pt x="10" y="988"/>
                  </a:cubicBezTo>
                  <a:cubicBezTo>
                    <a:pt x="182" y="817"/>
                    <a:pt x="353" y="647"/>
                    <a:pt x="524" y="475"/>
                  </a:cubicBezTo>
                  <a:cubicBezTo>
                    <a:pt x="535" y="465"/>
                    <a:pt x="540" y="469"/>
                    <a:pt x="548" y="477"/>
                  </a:cubicBezTo>
                  <a:cubicBezTo>
                    <a:pt x="604" y="530"/>
                    <a:pt x="661" y="582"/>
                    <a:pt x="716" y="636"/>
                  </a:cubicBezTo>
                  <a:cubicBezTo>
                    <a:pt x="725" y="644"/>
                    <a:pt x="729" y="644"/>
                    <a:pt x="738" y="636"/>
                  </a:cubicBezTo>
                  <a:cubicBezTo>
                    <a:pt x="874" y="504"/>
                    <a:pt x="1011" y="373"/>
                    <a:pt x="1147" y="242"/>
                  </a:cubicBezTo>
                  <a:cubicBezTo>
                    <a:pt x="1178" y="212"/>
                    <a:pt x="1209" y="182"/>
                    <a:pt x="1241" y="153"/>
                  </a:cubicBezTo>
                  <a:cubicBezTo>
                    <a:pt x="1251" y="143"/>
                    <a:pt x="1254" y="137"/>
                    <a:pt x="1242" y="127"/>
                  </a:cubicBezTo>
                  <a:cubicBezTo>
                    <a:pt x="1220" y="108"/>
                    <a:pt x="1199" y="87"/>
                    <a:pt x="1178" y="67"/>
                  </a:cubicBezTo>
                  <a:cubicBezTo>
                    <a:pt x="1179" y="65"/>
                    <a:pt x="1181" y="63"/>
                    <a:pt x="118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-2024750" y="1775316"/>
              <a:ext cx="258730" cy="524694"/>
            </a:xfrm>
            <a:custGeom>
              <a:avLst/>
              <a:gdLst>
                <a:gd name="T0" fmla="*/ 435 w 435"/>
                <a:gd name="T1" fmla="*/ 443 h 883"/>
                <a:gd name="T2" fmla="*/ 435 w 435"/>
                <a:gd name="T3" fmla="*/ 863 h 883"/>
                <a:gd name="T4" fmla="*/ 415 w 435"/>
                <a:gd name="T5" fmla="*/ 883 h 883"/>
                <a:gd name="T6" fmla="*/ 19 w 435"/>
                <a:gd name="T7" fmla="*/ 883 h 883"/>
                <a:gd name="T8" fmla="*/ 0 w 435"/>
                <a:gd name="T9" fmla="*/ 864 h 883"/>
                <a:gd name="T10" fmla="*/ 0 w 435"/>
                <a:gd name="T11" fmla="*/ 21 h 883"/>
                <a:gd name="T12" fmla="*/ 20 w 435"/>
                <a:gd name="T13" fmla="*/ 0 h 883"/>
                <a:gd name="T14" fmla="*/ 416 w 435"/>
                <a:gd name="T15" fmla="*/ 0 h 883"/>
                <a:gd name="T16" fmla="*/ 435 w 435"/>
                <a:gd name="T17" fmla="*/ 19 h 883"/>
                <a:gd name="T18" fmla="*/ 435 w 435"/>
                <a:gd name="T19" fmla="*/ 44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83">
                  <a:moveTo>
                    <a:pt x="435" y="443"/>
                  </a:moveTo>
                  <a:cubicBezTo>
                    <a:pt x="435" y="583"/>
                    <a:pt x="434" y="723"/>
                    <a:pt x="435" y="863"/>
                  </a:cubicBezTo>
                  <a:cubicBezTo>
                    <a:pt x="435" y="879"/>
                    <a:pt x="431" y="883"/>
                    <a:pt x="415" y="883"/>
                  </a:cubicBezTo>
                  <a:cubicBezTo>
                    <a:pt x="283" y="883"/>
                    <a:pt x="151" y="883"/>
                    <a:pt x="19" y="883"/>
                  </a:cubicBezTo>
                  <a:cubicBezTo>
                    <a:pt x="4" y="883"/>
                    <a:pt x="0" y="879"/>
                    <a:pt x="0" y="864"/>
                  </a:cubicBezTo>
                  <a:cubicBezTo>
                    <a:pt x="1" y="583"/>
                    <a:pt x="1" y="302"/>
                    <a:pt x="0" y="21"/>
                  </a:cubicBezTo>
                  <a:cubicBezTo>
                    <a:pt x="0" y="5"/>
                    <a:pt x="4" y="0"/>
                    <a:pt x="20" y="0"/>
                  </a:cubicBezTo>
                  <a:cubicBezTo>
                    <a:pt x="152" y="1"/>
                    <a:pt x="284" y="1"/>
                    <a:pt x="416" y="0"/>
                  </a:cubicBezTo>
                  <a:cubicBezTo>
                    <a:pt x="432" y="0"/>
                    <a:pt x="435" y="5"/>
                    <a:pt x="435" y="19"/>
                  </a:cubicBezTo>
                  <a:cubicBezTo>
                    <a:pt x="434" y="161"/>
                    <a:pt x="435" y="302"/>
                    <a:pt x="435" y="4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-2353588" y="1935562"/>
              <a:ext cx="257618" cy="364448"/>
            </a:xfrm>
            <a:custGeom>
              <a:avLst/>
              <a:gdLst>
                <a:gd name="T0" fmla="*/ 0 w 433"/>
                <a:gd name="T1" fmla="*/ 307 h 613"/>
                <a:gd name="T2" fmla="*/ 0 w 433"/>
                <a:gd name="T3" fmla="*/ 21 h 613"/>
                <a:gd name="T4" fmla="*/ 20 w 433"/>
                <a:gd name="T5" fmla="*/ 0 h 613"/>
                <a:gd name="T6" fmla="*/ 414 w 433"/>
                <a:gd name="T7" fmla="*/ 0 h 613"/>
                <a:gd name="T8" fmla="*/ 433 w 433"/>
                <a:gd name="T9" fmla="*/ 19 h 613"/>
                <a:gd name="T10" fmla="*/ 432 w 433"/>
                <a:gd name="T11" fmla="*/ 594 h 613"/>
                <a:gd name="T12" fmla="*/ 414 w 433"/>
                <a:gd name="T13" fmla="*/ 613 h 613"/>
                <a:gd name="T14" fmla="*/ 19 w 433"/>
                <a:gd name="T15" fmla="*/ 613 h 613"/>
                <a:gd name="T16" fmla="*/ 0 w 433"/>
                <a:gd name="T17" fmla="*/ 595 h 613"/>
                <a:gd name="T18" fmla="*/ 0 w 433"/>
                <a:gd name="T19" fmla="*/ 307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613">
                  <a:moveTo>
                    <a:pt x="0" y="307"/>
                  </a:moveTo>
                  <a:cubicBezTo>
                    <a:pt x="0" y="212"/>
                    <a:pt x="0" y="116"/>
                    <a:pt x="0" y="21"/>
                  </a:cubicBezTo>
                  <a:cubicBezTo>
                    <a:pt x="0" y="5"/>
                    <a:pt x="2" y="0"/>
                    <a:pt x="20" y="0"/>
                  </a:cubicBezTo>
                  <a:cubicBezTo>
                    <a:pt x="151" y="1"/>
                    <a:pt x="282" y="1"/>
                    <a:pt x="414" y="0"/>
                  </a:cubicBezTo>
                  <a:cubicBezTo>
                    <a:pt x="428" y="0"/>
                    <a:pt x="433" y="3"/>
                    <a:pt x="433" y="19"/>
                  </a:cubicBezTo>
                  <a:cubicBezTo>
                    <a:pt x="432" y="210"/>
                    <a:pt x="432" y="402"/>
                    <a:pt x="432" y="594"/>
                  </a:cubicBezTo>
                  <a:cubicBezTo>
                    <a:pt x="432" y="608"/>
                    <a:pt x="430" y="613"/>
                    <a:pt x="414" y="613"/>
                  </a:cubicBezTo>
                  <a:cubicBezTo>
                    <a:pt x="282" y="613"/>
                    <a:pt x="151" y="613"/>
                    <a:pt x="19" y="613"/>
                  </a:cubicBezTo>
                  <a:cubicBezTo>
                    <a:pt x="4" y="613"/>
                    <a:pt x="0" y="610"/>
                    <a:pt x="0" y="595"/>
                  </a:cubicBezTo>
                  <a:cubicBezTo>
                    <a:pt x="1" y="499"/>
                    <a:pt x="0" y="403"/>
                    <a:pt x="0" y="3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60"/>
            <p:cNvSpPr>
              <a:spLocks noEditPoints="1"/>
            </p:cNvSpPr>
            <p:nvPr/>
          </p:nvSpPr>
          <p:spPr bwMode="auto">
            <a:xfrm>
              <a:off x="-2353588" y="1299030"/>
              <a:ext cx="200307" cy="296010"/>
            </a:xfrm>
            <a:custGeom>
              <a:avLst/>
              <a:gdLst>
                <a:gd name="T0" fmla="*/ 201 w 337"/>
                <a:gd name="T1" fmla="*/ 446 h 498"/>
                <a:gd name="T2" fmla="*/ 201 w 337"/>
                <a:gd name="T3" fmla="*/ 498 h 498"/>
                <a:gd name="T4" fmla="*/ 127 w 337"/>
                <a:gd name="T5" fmla="*/ 498 h 498"/>
                <a:gd name="T6" fmla="*/ 127 w 337"/>
                <a:gd name="T7" fmla="*/ 447 h 498"/>
                <a:gd name="T8" fmla="*/ 0 w 337"/>
                <a:gd name="T9" fmla="*/ 309 h 498"/>
                <a:gd name="T10" fmla="*/ 79 w 337"/>
                <a:gd name="T11" fmla="*/ 309 h 498"/>
                <a:gd name="T12" fmla="*/ 125 w 337"/>
                <a:gd name="T13" fmla="*/ 366 h 498"/>
                <a:gd name="T14" fmla="*/ 125 w 337"/>
                <a:gd name="T15" fmla="*/ 279 h 498"/>
                <a:gd name="T16" fmla="*/ 6 w 337"/>
                <a:gd name="T17" fmla="*/ 171 h 498"/>
                <a:gd name="T18" fmla="*/ 126 w 337"/>
                <a:gd name="T19" fmla="*/ 50 h 498"/>
                <a:gd name="T20" fmla="*/ 126 w 337"/>
                <a:gd name="T21" fmla="*/ 0 h 498"/>
                <a:gd name="T22" fmla="*/ 201 w 337"/>
                <a:gd name="T23" fmla="*/ 0 h 498"/>
                <a:gd name="T24" fmla="*/ 201 w 337"/>
                <a:gd name="T25" fmla="*/ 37 h 498"/>
                <a:gd name="T26" fmla="*/ 216 w 337"/>
                <a:gd name="T27" fmla="*/ 55 h 498"/>
                <a:gd name="T28" fmla="*/ 321 w 337"/>
                <a:gd name="T29" fmla="*/ 154 h 498"/>
                <a:gd name="T30" fmla="*/ 323 w 337"/>
                <a:gd name="T31" fmla="*/ 178 h 498"/>
                <a:gd name="T32" fmla="*/ 254 w 337"/>
                <a:gd name="T33" fmla="*/ 178 h 498"/>
                <a:gd name="T34" fmla="*/ 243 w 337"/>
                <a:gd name="T35" fmla="*/ 166 h 498"/>
                <a:gd name="T36" fmla="*/ 203 w 337"/>
                <a:gd name="T37" fmla="*/ 130 h 498"/>
                <a:gd name="T38" fmla="*/ 203 w 337"/>
                <a:gd name="T39" fmla="*/ 210 h 498"/>
                <a:gd name="T40" fmla="*/ 251 w 337"/>
                <a:gd name="T41" fmla="*/ 220 h 498"/>
                <a:gd name="T42" fmla="*/ 329 w 337"/>
                <a:gd name="T43" fmla="*/ 299 h 498"/>
                <a:gd name="T44" fmla="*/ 289 w 337"/>
                <a:gd name="T45" fmla="*/ 409 h 498"/>
                <a:gd name="T46" fmla="*/ 201 w 337"/>
                <a:gd name="T47" fmla="*/ 446 h 498"/>
                <a:gd name="T48" fmla="*/ 202 w 337"/>
                <a:gd name="T49" fmla="*/ 368 h 498"/>
                <a:gd name="T50" fmla="*/ 254 w 337"/>
                <a:gd name="T51" fmla="*/ 324 h 498"/>
                <a:gd name="T52" fmla="*/ 202 w 337"/>
                <a:gd name="T53" fmla="*/ 293 h 498"/>
                <a:gd name="T54" fmla="*/ 202 w 337"/>
                <a:gd name="T55" fmla="*/ 368 h 498"/>
                <a:gd name="T56" fmla="*/ 126 w 337"/>
                <a:gd name="T57" fmla="*/ 197 h 498"/>
                <a:gd name="T58" fmla="*/ 126 w 337"/>
                <a:gd name="T59" fmla="*/ 131 h 498"/>
                <a:gd name="T60" fmla="*/ 87 w 337"/>
                <a:gd name="T61" fmla="*/ 170 h 498"/>
                <a:gd name="T62" fmla="*/ 126 w 337"/>
                <a:gd name="T63" fmla="*/ 1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7" h="498">
                  <a:moveTo>
                    <a:pt x="201" y="446"/>
                  </a:moveTo>
                  <a:cubicBezTo>
                    <a:pt x="201" y="465"/>
                    <a:pt x="201" y="481"/>
                    <a:pt x="201" y="498"/>
                  </a:cubicBezTo>
                  <a:cubicBezTo>
                    <a:pt x="176" y="498"/>
                    <a:pt x="153" y="498"/>
                    <a:pt x="127" y="498"/>
                  </a:cubicBezTo>
                  <a:cubicBezTo>
                    <a:pt x="127" y="481"/>
                    <a:pt x="127" y="464"/>
                    <a:pt x="127" y="447"/>
                  </a:cubicBezTo>
                  <a:cubicBezTo>
                    <a:pt x="56" y="426"/>
                    <a:pt x="8" y="386"/>
                    <a:pt x="0" y="309"/>
                  </a:cubicBezTo>
                  <a:cubicBezTo>
                    <a:pt x="27" y="309"/>
                    <a:pt x="53" y="309"/>
                    <a:pt x="79" y="309"/>
                  </a:cubicBezTo>
                  <a:cubicBezTo>
                    <a:pt x="86" y="334"/>
                    <a:pt x="95" y="357"/>
                    <a:pt x="125" y="366"/>
                  </a:cubicBezTo>
                  <a:cubicBezTo>
                    <a:pt x="125" y="336"/>
                    <a:pt x="125" y="308"/>
                    <a:pt x="125" y="279"/>
                  </a:cubicBezTo>
                  <a:cubicBezTo>
                    <a:pt x="63" y="267"/>
                    <a:pt x="8" y="247"/>
                    <a:pt x="6" y="171"/>
                  </a:cubicBezTo>
                  <a:cubicBezTo>
                    <a:pt x="4" y="113"/>
                    <a:pt x="39" y="79"/>
                    <a:pt x="126" y="50"/>
                  </a:cubicBezTo>
                  <a:cubicBezTo>
                    <a:pt x="126" y="35"/>
                    <a:pt x="126" y="18"/>
                    <a:pt x="126" y="0"/>
                  </a:cubicBezTo>
                  <a:cubicBezTo>
                    <a:pt x="150" y="0"/>
                    <a:pt x="174" y="0"/>
                    <a:pt x="201" y="0"/>
                  </a:cubicBezTo>
                  <a:cubicBezTo>
                    <a:pt x="201" y="12"/>
                    <a:pt x="202" y="24"/>
                    <a:pt x="201" y="37"/>
                  </a:cubicBezTo>
                  <a:cubicBezTo>
                    <a:pt x="200" y="48"/>
                    <a:pt x="204" y="53"/>
                    <a:pt x="216" y="55"/>
                  </a:cubicBezTo>
                  <a:cubicBezTo>
                    <a:pt x="270" y="67"/>
                    <a:pt x="308" y="98"/>
                    <a:pt x="321" y="154"/>
                  </a:cubicBezTo>
                  <a:cubicBezTo>
                    <a:pt x="323" y="161"/>
                    <a:pt x="323" y="169"/>
                    <a:pt x="323" y="178"/>
                  </a:cubicBezTo>
                  <a:cubicBezTo>
                    <a:pt x="299" y="178"/>
                    <a:pt x="277" y="179"/>
                    <a:pt x="254" y="178"/>
                  </a:cubicBezTo>
                  <a:cubicBezTo>
                    <a:pt x="250" y="178"/>
                    <a:pt x="244" y="171"/>
                    <a:pt x="243" y="166"/>
                  </a:cubicBezTo>
                  <a:cubicBezTo>
                    <a:pt x="235" y="148"/>
                    <a:pt x="225" y="135"/>
                    <a:pt x="203" y="130"/>
                  </a:cubicBezTo>
                  <a:cubicBezTo>
                    <a:pt x="203" y="157"/>
                    <a:pt x="203" y="183"/>
                    <a:pt x="203" y="210"/>
                  </a:cubicBezTo>
                  <a:cubicBezTo>
                    <a:pt x="219" y="213"/>
                    <a:pt x="235" y="216"/>
                    <a:pt x="251" y="220"/>
                  </a:cubicBezTo>
                  <a:cubicBezTo>
                    <a:pt x="291" y="232"/>
                    <a:pt x="322" y="255"/>
                    <a:pt x="329" y="299"/>
                  </a:cubicBezTo>
                  <a:cubicBezTo>
                    <a:pt x="337" y="343"/>
                    <a:pt x="322" y="379"/>
                    <a:pt x="289" y="409"/>
                  </a:cubicBezTo>
                  <a:cubicBezTo>
                    <a:pt x="264" y="430"/>
                    <a:pt x="235" y="442"/>
                    <a:pt x="201" y="446"/>
                  </a:cubicBezTo>
                  <a:close/>
                  <a:moveTo>
                    <a:pt x="202" y="368"/>
                  </a:moveTo>
                  <a:cubicBezTo>
                    <a:pt x="237" y="363"/>
                    <a:pt x="257" y="345"/>
                    <a:pt x="254" y="324"/>
                  </a:cubicBezTo>
                  <a:cubicBezTo>
                    <a:pt x="252" y="304"/>
                    <a:pt x="229" y="290"/>
                    <a:pt x="202" y="293"/>
                  </a:cubicBezTo>
                  <a:cubicBezTo>
                    <a:pt x="202" y="317"/>
                    <a:pt x="202" y="342"/>
                    <a:pt x="202" y="368"/>
                  </a:cubicBezTo>
                  <a:close/>
                  <a:moveTo>
                    <a:pt x="126" y="197"/>
                  </a:moveTo>
                  <a:cubicBezTo>
                    <a:pt x="126" y="175"/>
                    <a:pt x="126" y="153"/>
                    <a:pt x="126" y="131"/>
                  </a:cubicBezTo>
                  <a:cubicBezTo>
                    <a:pt x="99" y="136"/>
                    <a:pt x="85" y="150"/>
                    <a:pt x="87" y="170"/>
                  </a:cubicBezTo>
                  <a:cubicBezTo>
                    <a:pt x="89" y="187"/>
                    <a:pt x="102" y="197"/>
                    <a:pt x="126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61"/>
            <p:cNvSpPr>
              <a:spLocks noEditPoints="1"/>
            </p:cNvSpPr>
            <p:nvPr/>
          </p:nvSpPr>
          <p:spPr bwMode="auto">
            <a:xfrm>
              <a:off x="-2792595" y="1961156"/>
              <a:ext cx="391156" cy="355546"/>
            </a:xfrm>
            <a:custGeom>
              <a:avLst/>
              <a:gdLst>
                <a:gd name="T0" fmla="*/ 150 w 658"/>
                <a:gd name="T1" fmla="*/ 281 h 598"/>
                <a:gd name="T2" fmla="*/ 78 w 658"/>
                <a:gd name="T3" fmla="*/ 52 h 598"/>
                <a:gd name="T4" fmla="*/ 26 w 658"/>
                <a:gd name="T5" fmla="*/ 47 h 598"/>
                <a:gd name="T6" fmla="*/ 25 w 658"/>
                <a:gd name="T7" fmla="*/ 0 h 598"/>
                <a:gd name="T8" fmla="*/ 116 w 658"/>
                <a:gd name="T9" fmla="*/ 19 h 598"/>
                <a:gd name="T10" fmla="*/ 147 w 658"/>
                <a:gd name="T11" fmla="*/ 94 h 598"/>
                <a:gd name="T12" fmla="*/ 475 w 658"/>
                <a:gd name="T13" fmla="*/ 94 h 598"/>
                <a:gd name="T14" fmla="*/ 654 w 658"/>
                <a:gd name="T15" fmla="*/ 126 h 598"/>
                <a:gd name="T16" fmla="*/ 585 w 658"/>
                <a:gd name="T17" fmla="*/ 400 h 598"/>
                <a:gd name="T18" fmla="*/ 465 w 658"/>
                <a:gd name="T19" fmla="*/ 421 h 598"/>
                <a:gd name="T20" fmla="*/ 227 w 658"/>
                <a:gd name="T21" fmla="*/ 421 h 598"/>
                <a:gd name="T22" fmla="*/ 165 w 658"/>
                <a:gd name="T23" fmla="*/ 447 h 598"/>
                <a:gd name="T24" fmla="*/ 195 w 658"/>
                <a:gd name="T25" fmla="*/ 484 h 598"/>
                <a:gd name="T26" fmla="*/ 320 w 658"/>
                <a:gd name="T27" fmla="*/ 485 h 598"/>
                <a:gd name="T28" fmla="*/ 418 w 658"/>
                <a:gd name="T29" fmla="*/ 492 h 598"/>
                <a:gd name="T30" fmla="*/ 492 w 658"/>
                <a:gd name="T31" fmla="*/ 445 h 598"/>
                <a:gd name="T32" fmla="*/ 564 w 658"/>
                <a:gd name="T33" fmla="*/ 492 h 598"/>
                <a:gd name="T34" fmla="*/ 608 w 658"/>
                <a:gd name="T35" fmla="*/ 515 h 598"/>
                <a:gd name="T36" fmla="*/ 564 w 658"/>
                <a:gd name="T37" fmla="*/ 537 h 598"/>
                <a:gd name="T38" fmla="*/ 444 w 658"/>
                <a:gd name="T39" fmla="*/ 564 h 598"/>
                <a:gd name="T40" fmla="*/ 421 w 658"/>
                <a:gd name="T41" fmla="*/ 537 h 598"/>
                <a:gd name="T42" fmla="*/ 321 w 658"/>
                <a:gd name="T43" fmla="*/ 543 h 598"/>
                <a:gd name="T44" fmla="*/ 195 w 658"/>
                <a:gd name="T45" fmla="*/ 543 h 598"/>
                <a:gd name="T46" fmla="*/ 118 w 658"/>
                <a:gd name="T47" fmla="*/ 456 h 598"/>
                <a:gd name="T48" fmla="*/ 181 w 658"/>
                <a:gd name="T49" fmla="*/ 379 h 598"/>
                <a:gd name="T50" fmla="*/ 167 w 658"/>
                <a:gd name="T51" fmla="*/ 182 h 598"/>
                <a:gd name="T52" fmla="*/ 275 w 658"/>
                <a:gd name="T53" fmla="*/ 188 h 598"/>
                <a:gd name="T54" fmla="*/ 282 w 658"/>
                <a:gd name="T55" fmla="*/ 150 h 598"/>
                <a:gd name="T56" fmla="*/ 171 w 658"/>
                <a:gd name="T57" fmla="*/ 140 h 598"/>
                <a:gd name="T58" fmla="*/ 445 w 658"/>
                <a:gd name="T59" fmla="*/ 140 h 598"/>
                <a:gd name="T60" fmla="*/ 328 w 658"/>
                <a:gd name="T61" fmla="*/ 187 h 598"/>
                <a:gd name="T62" fmla="*/ 445 w 658"/>
                <a:gd name="T63" fmla="*/ 140 h 598"/>
                <a:gd name="T64" fmla="*/ 444 w 658"/>
                <a:gd name="T65" fmla="*/ 328 h 598"/>
                <a:gd name="T66" fmla="*/ 328 w 658"/>
                <a:gd name="T67" fmla="*/ 374 h 598"/>
                <a:gd name="T68" fmla="*/ 328 w 658"/>
                <a:gd name="T69" fmla="*/ 280 h 598"/>
                <a:gd name="T70" fmla="*/ 445 w 658"/>
                <a:gd name="T71" fmla="*/ 234 h 598"/>
                <a:gd name="T72" fmla="*/ 328 w 658"/>
                <a:gd name="T73" fmla="*/ 280 h 598"/>
                <a:gd name="T74" fmla="*/ 600 w 658"/>
                <a:gd name="T75" fmla="*/ 140 h 598"/>
                <a:gd name="T76" fmla="*/ 491 w 658"/>
                <a:gd name="T77" fmla="*/ 145 h 598"/>
                <a:gd name="T78" fmla="*/ 496 w 658"/>
                <a:gd name="T79" fmla="*/ 188 h 598"/>
                <a:gd name="T80" fmla="*/ 603 w 658"/>
                <a:gd name="T81" fmla="*/ 141 h 598"/>
                <a:gd name="T82" fmla="*/ 196 w 658"/>
                <a:gd name="T83" fmla="*/ 275 h 598"/>
                <a:gd name="T84" fmla="*/ 276 w 658"/>
                <a:gd name="T85" fmla="*/ 281 h 598"/>
                <a:gd name="T86" fmla="*/ 281 w 658"/>
                <a:gd name="T87" fmla="*/ 234 h 598"/>
                <a:gd name="T88" fmla="*/ 492 w 658"/>
                <a:gd name="T89" fmla="*/ 281 h 598"/>
                <a:gd name="T90" fmla="*/ 555 w 658"/>
                <a:gd name="T91" fmla="*/ 281 h 598"/>
                <a:gd name="T92" fmla="*/ 579 w 658"/>
                <a:gd name="T93" fmla="*/ 234 h 598"/>
                <a:gd name="T94" fmla="*/ 492 w 658"/>
                <a:gd name="T95" fmla="*/ 281 h 598"/>
                <a:gd name="T96" fmla="*/ 227 w 658"/>
                <a:gd name="T97" fmla="*/ 372 h 598"/>
                <a:gd name="T98" fmla="*/ 277 w 658"/>
                <a:gd name="T99" fmla="*/ 375 h 598"/>
                <a:gd name="T100" fmla="*/ 281 w 658"/>
                <a:gd name="T101" fmla="*/ 345 h 598"/>
                <a:gd name="T102" fmla="*/ 213 w 658"/>
                <a:gd name="T103" fmla="*/ 327 h 598"/>
                <a:gd name="T104" fmla="*/ 495 w 658"/>
                <a:gd name="T105" fmla="*/ 327 h 598"/>
                <a:gd name="T106" fmla="*/ 492 w 658"/>
                <a:gd name="T107" fmla="*/ 370 h 598"/>
                <a:gd name="T108" fmla="*/ 540 w 658"/>
                <a:gd name="T109" fmla="*/ 375 h 598"/>
                <a:gd name="T110" fmla="*/ 556 w 658"/>
                <a:gd name="T111" fmla="*/ 327 h 598"/>
                <a:gd name="T112" fmla="*/ 256 w 658"/>
                <a:gd name="T113" fmla="*/ 541 h 598"/>
                <a:gd name="T114" fmla="*/ 259 w 658"/>
                <a:gd name="T115" fmla="*/ 488 h 598"/>
                <a:gd name="T116" fmla="*/ 466 w 658"/>
                <a:gd name="T117" fmla="*/ 515 h 598"/>
                <a:gd name="T118" fmla="*/ 518 w 658"/>
                <a:gd name="T119" fmla="*/ 514 h 598"/>
                <a:gd name="T120" fmla="*/ 466 w 658"/>
                <a:gd name="T121" fmla="*/ 51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8" h="598">
                  <a:moveTo>
                    <a:pt x="181" y="379"/>
                  </a:moveTo>
                  <a:cubicBezTo>
                    <a:pt x="170" y="346"/>
                    <a:pt x="160" y="313"/>
                    <a:pt x="150" y="281"/>
                  </a:cubicBezTo>
                  <a:cubicBezTo>
                    <a:pt x="134" y="230"/>
                    <a:pt x="118" y="179"/>
                    <a:pt x="102" y="128"/>
                  </a:cubicBezTo>
                  <a:cubicBezTo>
                    <a:pt x="94" y="103"/>
                    <a:pt x="86" y="77"/>
                    <a:pt x="78" y="52"/>
                  </a:cubicBezTo>
                  <a:cubicBezTo>
                    <a:pt x="77" y="48"/>
                    <a:pt x="75" y="46"/>
                    <a:pt x="71" y="46"/>
                  </a:cubicBezTo>
                  <a:cubicBezTo>
                    <a:pt x="56" y="47"/>
                    <a:pt x="41" y="47"/>
                    <a:pt x="26" y="47"/>
                  </a:cubicBezTo>
                  <a:cubicBezTo>
                    <a:pt x="11" y="47"/>
                    <a:pt x="0" y="37"/>
                    <a:pt x="0" y="23"/>
                  </a:cubicBezTo>
                  <a:cubicBezTo>
                    <a:pt x="0" y="10"/>
                    <a:pt x="11" y="1"/>
                    <a:pt x="25" y="0"/>
                  </a:cubicBezTo>
                  <a:cubicBezTo>
                    <a:pt x="47" y="0"/>
                    <a:pt x="69" y="0"/>
                    <a:pt x="91" y="0"/>
                  </a:cubicBezTo>
                  <a:cubicBezTo>
                    <a:pt x="105" y="1"/>
                    <a:pt x="112" y="6"/>
                    <a:pt x="116" y="19"/>
                  </a:cubicBezTo>
                  <a:cubicBezTo>
                    <a:pt x="124" y="42"/>
                    <a:pt x="131" y="65"/>
                    <a:pt x="138" y="88"/>
                  </a:cubicBezTo>
                  <a:cubicBezTo>
                    <a:pt x="139" y="93"/>
                    <a:pt x="142" y="94"/>
                    <a:pt x="147" y="94"/>
                  </a:cubicBezTo>
                  <a:cubicBezTo>
                    <a:pt x="201" y="94"/>
                    <a:pt x="255" y="94"/>
                    <a:pt x="309" y="94"/>
                  </a:cubicBezTo>
                  <a:cubicBezTo>
                    <a:pt x="364" y="94"/>
                    <a:pt x="419" y="94"/>
                    <a:pt x="475" y="94"/>
                  </a:cubicBezTo>
                  <a:cubicBezTo>
                    <a:pt x="526" y="94"/>
                    <a:pt x="578" y="94"/>
                    <a:pt x="629" y="94"/>
                  </a:cubicBezTo>
                  <a:cubicBezTo>
                    <a:pt x="649" y="94"/>
                    <a:pt x="658" y="110"/>
                    <a:pt x="654" y="126"/>
                  </a:cubicBezTo>
                  <a:cubicBezTo>
                    <a:pt x="632" y="210"/>
                    <a:pt x="611" y="295"/>
                    <a:pt x="590" y="380"/>
                  </a:cubicBezTo>
                  <a:cubicBezTo>
                    <a:pt x="589" y="387"/>
                    <a:pt x="587" y="393"/>
                    <a:pt x="585" y="400"/>
                  </a:cubicBezTo>
                  <a:cubicBezTo>
                    <a:pt x="582" y="414"/>
                    <a:pt x="574" y="420"/>
                    <a:pt x="560" y="420"/>
                  </a:cubicBezTo>
                  <a:cubicBezTo>
                    <a:pt x="528" y="421"/>
                    <a:pt x="497" y="421"/>
                    <a:pt x="465" y="421"/>
                  </a:cubicBezTo>
                  <a:cubicBezTo>
                    <a:pt x="418" y="421"/>
                    <a:pt x="371" y="421"/>
                    <a:pt x="324" y="421"/>
                  </a:cubicBezTo>
                  <a:cubicBezTo>
                    <a:pt x="292" y="421"/>
                    <a:pt x="259" y="420"/>
                    <a:pt x="227" y="421"/>
                  </a:cubicBezTo>
                  <a:cubicBezTo>
                    <a:pt x="216" y="421"/>
                    <a:pt x="205" y="421"/>
                    <a:pt x="194" y="423"/>
                  </a:cubicBezTo>
                  <a:cubicBezTo>
                    <a:pt x="180" y="425"/>
                    <a:pt x="170" y="433"/>
                    <a:pt x="165" y="447"/>
                  </a:cubicBezTo>
                  <a:cubicBezTo>
                    <a:pt x="159" y="464"/>
                    <a:pt x="171" y="485"/>
                    <a:pt x="189" y="488"/>
                  </a:cubicBezTo>
                  <a:cubicBezTo>
                    <a:pt x="191" y="488"/>
                    <a:pt x="194" y="486"/>
                    <a:pt x="195" y="484"/>
                  </a:cubicBezTo>
                  <a:cubicBezTo>
                    <a:pt x="207" y="462"/>
                    <a:pt x="224" y="449"/>
                    <a:pt x="249" y="446"/>
                  </a:cubicBezTo>
                  <a:cubicBezTo>
                    <a:pt x="279" y="442"/>
                    <a:pt x="307" y="457"/>
                    <a:pt x="320" y="485"/>
                  </a:cubicBezTo>
                  <a:cubicBezTo>
                    <a:pt x="323" y="490"/>
                    <a:pt x="326" y="492"/>
                    <a:pt x="331" y="492"/>
                  </a:cubicBezTo>
                  <a:cubicBezTo>
                    <a:pt x="360" y="492"/>
                    <a:pt x="389" y="492"/>
                    <a:pt x="418" y="492"/>
                  </a:cubicBezTo>
                  <a:cubicBezTo>
                    <a:pt x="424" y="492"/>
                    <a:pt x="426" y="490"/>
                    <a:pt x="429" y="485"/>
                  </a:cubicBezTo>
                  <a:cubicBezTo>
                    <a:pt x="442" y="459"/>
                    <a:pt x="463" y="445"/>
                    <a:pt x="492" y="445"/>
                  </a:cubicBezTo>
                  <a:cubicBezTo>
                    <a:pt x="521" y="445"/>
                    <a:pt x="543" y="460"/>
                    <a:pt x="555" y="486"/>
                  </a:cubicBezTo>
                  <a:cubicBezTo>
                    <a:pt x="557" y="490"/>
                    <a:pt x="559" y="492"/>
                    <a:pt x="564" y="492"/>
                  </a:cubicBezTo>
                  <a:cubicBezTo>
                    <a:pt x="571" y="491"/>
                    <a:pt x="578" y="492"/>
                    <a:pt x="585" y="492"/>
                  </a:cubicBezTo>
                  <a:cubicBezTo>
                    <a:pt x="599" y="492"/>
                    <a:pt x="608" y="502"/>
                    <a:pt x="608" y="515"/>
                  </a:cubicBezTo>
                  <a:cubicBezTo>
                    <a:pt x="608" y="527"/>
                    <a:pt x="598" y="537"/>
                    <a:pt x="585" y="538"/>
                  </a:cubicBezTo>
                  <a:cubicBezTo>
                    <a:pt x="578" y="538"/>
                    <a:pt x="571" y="538"/>
                    <a:pt x="564" y="537"/>
                  </a:cubicBezTo>
                  <a:cubicBezTo>
                    <a:pt x="559" y="537"/>
                    <a:pt x="557" y="539"/>
                    <a:pt x="555" y="544"/>
                  </a:cubicBezTo>
                  <a:cubicBezTo>
                    <a:pt x="533" y="588"/>
                    <a:pt x="478" y="598"/>
                    <a:pt x="444" y="564"/>
                  </a:cubicBezTo>
                  <a:cubicBezTo>
                    <a:pt x="437" y="558"/>
                    <a:pt x="433" y="550"/>
                    <a:pt x="428" y="542"/>
                  </a:cubicBezTo>
                  <a:cubicBezTo>
                    <a:pt x="426" y="539"/>
                    <a:pt x="425" y="537"/>
                    <a:pt x="421" y="537"/>
                  </a:cubicBezTo>
                  <a:cubicBezTo>
                    <a:pt x="390" y="537"/>
                    <a:pt x="360" y="537"/>
                    <a:pt x="329" y="537"/>
                  </a:cubicBezTo>
                  <a:cubicBezTo>
                    <a:pt x="325" y="537"/>
                    <a:pt x="323" y="539"/>
                    <a:pt x="321" y="543"/>
                  </a:cubicBezTo>
                  <a:cubicBezTo>
                    <a:pt x="310" y="566"/>
                    <a:pt x="292" y="580"/>
                    <a:pt x="266" y="584"/>
                  </a:cubicBezTo>
                  <a:cubicBezTo>
                    <a:pt x="237" y="588"/>
                    <a:pt x="207" y="571"/>
                    <a:pt x="195" y="543"/>
                  </a:cubicBezTo>
                  <a:cubicBezTo>
                    <a:pt x="192" y="538"/>
                    <a:pt x="189" y="535"/>
                    <a:pt x="183" y="534"/>
                  </a:cubicBezTo>
                  <a:cubicBezTo>
                    <a:pt x="145" y="526"/>
                    <a:pt x="118" y="495"/>
                    <a:pt x="118" y="456"/>
                  </a:cubicBezTo>
                  <a:cubicBezTo>
                    <a:pt x="117" y="424"/>
                    <a:pt x="139" y="394"/>
                    <a:pt x="172" y="382"/>
                  </a:cubicBezTo>
                  <a:cubicBezTo>
                    <a:pt x="174" y="381"/>
                    <a:pt x="177" y="380"/>
                    <a:pt x="181" y="379"/>
                  </a:cubicBezTo>
                  <a:close/>
                  <a:moveTo>
                    <a:pt x="154" y="140"/>
                  </a:moveTo>
                  <a:cubicBezTo>
                    <a:pt x="159" y="155"/>
                    <a:pt x="163" y="169"/>
                    <a:pt x="167" y="182"/>
                  </a:cubicBezTo>
                  <a:cubicBezTo>
                    <a:pt x="169" y="187"/>
                    <a:pt x="171" y="188"/>
                    <a:pt x="175" y="188"/>
                  </a:cubicBezTo>
                  <a:cubicBezTo>
                    <a:pt x="208" y="188"/>
                    <a:pt x="242" y="188"/>
                    <a:pt x="275" y="188"/>
                  </a:cubicBezTo>
                  <a:cubicBezTo>
                    <a:pt x="277" y="188"/>
                    <a:pt x="279" y="187"/>
                    <a:pt x="282" y="187"/>
                  </a:cubicBezTo>
                  <a:cubicBezTo>
                    <a:pt x="282" y="174"/>
                    <a:pt x="282" y="162"/>
                    <a:pt x="282" y="150"/>
                  </a:cubicBezTo>
                  <a:cubicBezTo>
                    <a:pt x="282" y="140"/>
                    <a:pt x="282" y="140"/>
                    <a:pt x="272" y="140"/>
                  </a:cubicBezTo>
                  <a:cubicBezTo>
                    <a:pt x="238" y="140"/>
                    <a:pt x="204" y="140"/>
                    <a:pt x="171" y="140"/>
                  </a:cubicBezTo>
                  <a:cubicBezTo>
                    <a:pt x="166" y="140"/>
                    <a:pt x="161" y="140"/>
                    <a:pt x="154" y="140"/>
                  </a:cubicBezTo>
                  <a:close/>
                  <a:moveTo>
                    <a:pt x="445" y="140"/>
                  </a:moveTo>
                  <a:cubicBezTo>
                    <a:pt x="405" y="140"/>
                    <a:pt x="367" y="140"/>
                    <a:pt x="328" y="140"/>
                  </a:cubicBezTo>
                  <a:cubicBezTo>
                    <a:pt x="328" y="156"/>
                    <a:pt x="328" y="172"/>
                    <a:pt x="328" y="187"/>
                  </a:cubicBezTo>
                  <a:cubicBezTo>
                    <a:pt x="367" y="187"/>
                    <a:pt x="406" y="187"/>
                    <a:pt x="445" y="187"/>
                  </a:cubicBezTo>
                  <a:cubicBezTo>
                    <a:pt x="445" y="171"/>
                    <a:pt x="445" y="156"/>
                    <a:pt x="445" y="140"/>
                  </a:cubicBezTo>
                  <a:close/>
                  <a:moveTo>
                    <a:pt x="444" y="374"/>
                  </a:moveTo>
                  <a:cubicBezTo>
                    <a:pt x="444" y="358"/>
                    <a:pt x="444" y="343"/>
                    <a:pt x="444" y="328"/>
                  </a:cubicBezTo>
                  <a:cubicBezTo>
                    <a:pt x="405" y="328"/>
                    <a:pt x="367" y="328"/>
                    <a:pt x="328" y="328"/>
                  </a:cubicBezTo>
                  <a:cubicBezTo>
                    <a:pt x="328" y="343"/>
                    <a:pt x="328" y="359"/>
                    <a:pt x="328" y="374"/>
                  </a:cubicBezTo>
                  <a:cubicBezTo>
                    <a:pt x="367" y="374"/>
                    <a:pt x="406" y="374"/>
                    <a:pt x="444" y="374"/>
                  </a:cubicBezTo>
                  <a:close/>
                  <a:moveTo>
                    <a:pt x="328" y="280"/>
                  </a:moveTo>
                  <a:cubicBezTo>
                    <a:pt x="367" y="280"/>
                    <a:pt x="406" y="280"/>
                    <a:pt x="445" y="280"/>
                  </a:cubicBezTo>
                  <a:cubicBezTo>
                    <a:pt x="445" y="265"/>
                    <a:pt x="445" y="250"/>
                    <a:pt x="445" y="234"/>
                  </a:cubicBezTo>
                  <a:cubicBezTo>
                    <a:pt x="406" y="234"/>
                    <a:pt x="367" y="234"/>
                    <a:pt x="328" y="234"/>
                  </a:cubicBezTo>
                  <a:cubicBezTo>
                    <a:pt x="328" y="250"/>
                    <a:pt x="328" y="265"/>
                    <a:pt x="328" y="280"/>
                  </a:cubicBezTo>
                  <a:close/>
                  <a:moveTo>
                    <a:pt x="603" y="141"/>
                  </a:moveTo>
                  <a:cubicBezTo>
                    <a:pt x="601" y="141"/>
                    <a:pt x="600" y="140"/>
                    <a:pt x="600" y="140"/>
                  </a:cubicBezTo>
                  <a:cubicBezTo>
                    <a:pt x="565" y="140"/>
                    <a:pt x="530" y="140"/>
                    <a:pt x="496" y="140"/>
                  </a:cubicBezTo>
                  <a:cubicBezTo>
                    <a:pt x="492" y="140"/>
                    <a:pt x="491" y="142"/>
                    <a:pt x="491" y="145"/>
                  </a:cubicBezTo>
                  <a:cubicBezTo>
                    <a:pt x="491" y="158"/>
                    <a:pt x="491" y="170"/>
                    <a:pt x="491" y="183"/>
                  </a:cubicBezTo>
                  <a:cubicBezTo>
                    <a:pt x="491" y="187"/>
                    <a:pt x="493" y="188"/>
                    <a:pt x="496" y="188"/>
                  </a:cubicBezTo>
                  <a:cubicBezTo>
                    <a:pt x="528" y="188"/>
                    <a:pt x="559" y="188"/>
                    <a:pt x="591" y="188"/>
                  </a:cubicBezTo>
                  <a:cubicBezTo>
                    <a:pt x="595" y="172"/>
                    <a:pt x="599" y="157"/>
                    <a:pt x="603" y="141"/>
                  </a:cubicBezTo>
                  <a:close/>
                  <a:moveTo>
                    <a:pt x="184" y="234"/>
                  </a:moveTo>
                  <a:cubicBezTo>
                    <a:pt x="188" y="248"/>
                    <a:pt x="192" y="262"/>
                    <a:pt x="196" y="275"/>
                  </a:cubicBezTo>
                  <a:cubicBezTo>
                    <a:pt x="198" y="280"/>
                    <a:pt x="200" y="281"/>
                    <a:pt x="205" y="281"/>
                  </a:cubicBezTo>
                  <a:cubicBezTo>
                    <a:pt x="229" y="281"/>
                    <a:pt x="252" y="281"/>
                    <a:pt x="276" y="281"/>
                  </a:cubicBezTo>
                  <a:cubicBezTo>
                    <a:pt x="278" y="281"/>
                    <a:pt x="279" y="281"/>
                    <a:pt x="281" y="280"/>
                  </a:cubicBezTo>
                  <a:cubicBezTo>
                    <a:pt x="281" y="265"/>
                    <a:pt x="281" y="250"/>
                    <a:pt x="281" y="234"/>
                  </a:cubicBezTo>
                  <a:cubicBezTo>
                    <a:pt x="249" y="234"/>
                    <a:pt x="217" y="234"/>
                    <a:pt x="184" y="234"/>
                  </a:cubicBezTo>
                  <a:close/>
                  <a:moveTo>
                    <a:pt x="492" y="281"/>
                  </a:moveTo>
                  <a:cubicBezTo>
                    <a:pt x="495" y="281"/>
                    <a:pt x="498" y="281"/>
                    <a:pt x="501" y="281"/>
                  </a:cubicBezTo>
                  <a:cubicBezTo>
                    <a:pt x="519" y="281"/>
                    <a:pt x="537" y="281"/>
                    <a:pt x="555" y="281"/>
                  </a:cubicBezTo>
                  <a:cubicBezTo>
                    <a:pt x="568" y="281"/>
                    <a:pt x="568" y="281"/>
                    <a:pt x="571" y="268"/>
                  </a:cubicBezTo>
                  <a:cubicBezTo>
                    <a:pt x="574" y="257"/>
                    <a:pt x="576" y="246"/>
                    <a:pt x="579" y="234"/>
                  </a:cubicBezTo>
                  <a:cubicBezTo>
                    <a:pt x="549" y="234"/>
                    <a:pt x="521" y="234"/>
                    <a:pt x="492" y="234"/>
                  </a:cubicBezTo>
                  <a:cubicBezTo>
                    <a:pt x="492" y="250"/>
                    <a:pt x="492" y="265"/>
                    <a:pt x="492" y="281"/>
                  </a:cubicBezTo>
                  <a:close/>
                  <a:moveTo>
                    <a:pt x="213" y="327"/>
                  </a:moveTo>
                  <a:cubicBezTo>
                    <a:pt x="218" y="343"/>
                    <a:pt x="222" y="357"/>
                    <a:pt x="227" y="372"/>
                  </a:cubicBezTo>
                  <a:cubicBezTo>
                    <a:pt x="228" y="373"/>
                    <a:pt x="230" y="375"/>
                    <a:pt x="232" y="375"/>
                  </a:cubicBezTo>
                  <a:cubicBezTo>
                    <a:pt x="247" y="375"/>
                    <a:pt x="262" y="375"/>
                    <a:pt x="277" y="375"/>
                  </a:cubicBezTo>
                  <a:cubicBezTo>
                    <a:pt x="280" y="375"/>
                    <a:pt x="282" y="373"/>
                    <a:pt x="282" y="370"/>
                  </a:cubicBezTo>
                  <a:cubicBezTo>
                    <a:pt x="281" y="361"/>
                    <a:pt x="281" y="353"/>
                    <a:pt x="281" y="345"/>
                  </a:cubicBezTo>
                  <a:cubicBezTo>
                    <a:pt x="281" y="339"/>
                    <a:pt x="281" y="333"/>
                    <a:pt x="281" y="327"/>
                  </a:cubicBezTo>
                  <a:cubicBezTo>
                    <a:pt x="258" y="327"/>
                    <a:pt x="236" y="327"/>
                    <a:pt x="213" y="327"/>
                  </a:cubicBezTo>
                  <a:close/>
                  <a:moveTo>
                    <a:pt x="556" y="327"/>
                  </a:moveTo>
                  <a:cubicBezTo>
                    <a:pt x="535" y="327"/>
                    <a:pt x="515" y="327"/>
                    <a:pt x="495" y="327"/>
                  </a:cubicBezTo>
                  <a:cubicBezTo>
                    <a:pt x="494" y="327"/>
                    <a:pt x="491" y="330"/>
                    <a:pt x="491" y="332"/>
                  </a:cubicBezTo>
                  <a:cubicBezTo>
                    <a:pt x="491" y="345"/>
                    <a:pt x="491" y="357"/>
                    <a:pt x="492" y="370"/>
                  </a:cubicBezTo>
                  <a:cubicBezTo>
                    <a:pt x="492" y="372"/>
                    <a:pt x="494" y="375"/>
                    <a:pt x="496" y="375"/>
                  </a:cubicBezTo>
                  <a:cubicBezTo>
                    <a:pt x="511" y="375"/>
                    <a:pt x="525" y="375"/>
                    <a:pt x="540" y="375"/>
                  </a:cubicBezTo>
                  <a:cubicBezTo>
                    <a:pt x="541" y="375"/>
                    <a:pt x="544" y="373"/>
                    <a:pt x="544" y="372"/>
                  </a:cubicBezTo>
                  <a:cubicBezTo>
                    <a:pt x="548" y="358"/>
                    <a:pt x="552" y="343"/>
                    <a:pt x="556" y="327"/>
                  </a:cubicBezTo>
                  <a:close/>
                  <a:moveTo>
                    <a:pt x="231" y="514"/>
                  </a:moveTo>
                  <a:cubicBezTo>
                    <a:pt x="231" y="528"/>
                    <a:pt x="243" y="540"/>
                    <a:pt x="256" y="541"/>
                  </a:cubicBezTo>
                  <a:cubicBezTo>
                    <a:pt x="271" y="541"/>
                    <a:pt x="283" y="530"/>
                    <a:pt x="284" y="515"/>
                  </a:cubicBezTo>
                  <a:cubicBezTo>
                    <a:pt x="284" y="502"/>
                    <a:pt x="273" y="489"/>
                    <a:pt x="259" y="488"/>
                  </a:cubicBezTo>
                  <a:cubicBezTo>
                    <a:pt x="244" y="488"/>
                    <a:pt x="232" y="499"/>
                    <a:pt x="231" y="514"/>
                  </a:cubicBezTo>
                  <a:close/>
                  <a:moveTo>
                    <a:pt x="466" y="515"/>
                  </a:moveTo>
                  <a:cubicBezTo>
                    <a:pt x="466" y="529"/>
                    <a:pt x="478" y="541"/>
                    <a:pt x="491" y="541"/>
                  </a:cubicBezTo>
                  <a:cubicBezTo>
                    <a:pt x="506" y="541"/>
                    <a:pt x="518" y="529"/>
                    <a:pt x="518" y="514"/>
                  </a:cubicBezTo>
                  <a:cubicBezTo>
                    <a:pt x="518" y="501"/>
                    <a:pt x="506" y="488"/>
                    <a:pt x="492" y="488"/>
                  </a:cubicBezTo>
                  <a:cubicBezTo>
                    <a:pt x="477" y="488"/>
                    <a:pt x="466" y="500"/>
                    <a:pt x="466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046025" y="3871812"/>
            <a:ext cx="379546" cy="468572"/>
            <a:chOff x="-4268788" y="1825625"/>
            <a:chExt cx="3032125" cy="3743325"/>
          </a:xfrm>
          <a:solidFill>
            <a:schemeClr val="bg1"/>
          </a:solidFill>
        </p:grpSpPr>
        <p:sp>
          <p:nvSpPr>
            <p:cNvPr id="43" name="Freeform 65"/>
            <p:cNvSpPr>
              <a:spLocks noEditPoints="1"/>
            </p:cNvSpPr>
            <p:nvPr/>
          </p:nvSpPr>
          <p:spPr bwMode="auto">
            <a:xfrm>
              <a:off x="-3871913" y="2701925"/>
              <a:ext cx="2635250" cy="1855787"/>
            </a:xfrm>
            <a:custGeom>
              <a:avLst/>
              <a:gdLst>
                <a:gd name="T0" fmla="*/ 692 w 1384"/>
                <a:gd name="T1" fmla="*/ 0 h 976"/>
                <a:gd name="T2" fmla="*/ 1236 w 1384"/>
                <a:gd name="T3" fmla="*/ 0 h 976"/>
                <a:gd name="T4" fmla="*/ 1384 w 1384"/>
                <a:gd name="T5" fmla="*/ 149 h 976"/>
                <a:gd name="T6" fmla="*/ 1384 w 1384"/>
                <a:gd name="T7" fmla="*/ 827 h 976"/>
                <a:gd name="T8" fmla="*/ 1235 w 1384"/>
                <a:gd name="T9" fmla="*/ 975 h 976"/>
                <a:gd name="T10" fmla="*/ 155 w 1384"/>
                <a:gd name="T11" fmla="*/ 976 h 976"/>
                <a:gd name="T12" fmla="*/ 15 w 1384"/>
                <a:gd name="T13" fmla="*/ 897 h 976"/>
                <a:gd name="T14" fmla="*/ 1 w 1384"/>
                <a:gd name="T15" fmla="*/ 835 h 976"/>
                <a:gd name="T16" fmla="*/ 1 w 1384"/>
                <a:gd name="T17" fmla="*/ 140 h 976"/>
                <a:gd name="T18" fmla="*/ 146 w 1384"/>
                <a:gd name="T19" fmla="*/ 0 h 976"/>
                <a:gd name="T20" fmla="*/ 692 w 1384"/>
                <a:gd name="T21" fmla="*/ 0 h 976"/>
                <a:gd name="T22" fmla="*/ 599 w 1384"/>
                <a:gd name="T23" fmla="*/ 498 h 976"/>
                <a:gd name="T24" fmla="*/ 625 w 1384"/>
                <a:gd name="T25" fmla="*/ 516 h 976"/>
                <a:gd name="T26" fmla="*/ 801 w 1384"/>
                <a:gd name="T27" fmla="*/ 638 h 976"/>
                <a:gd name="T28" fmla="*/ 815 w 1384"/>
                <a:gd name="T29" fmla="*/ 665 h 976"/>
                <a:gd name="T30" fmla="*/ 866 w 1384"/>
                <a:gd name="T31" fmla="*/ 742 h 976"/>
                <a:gd name="T32" fmla="*/ 958 w 1384"/>
                <a:gd name="T33" fmla="*/ 726 h 976"/>
                <a:gd name="T34" fmla="*/ 978 w 1384"/>
                <a:gd name="T35" fmla="*/ 634 h 976"/>
                <a:gd name="T36" fmla="*/ 983 w 1384"/>
                <a:gd name="T37" fmla="*/ 604 h 976"/>
                <a:gd name="T38" fmla="*/ 1157 w 1384"/>
                <a:gd name="T39" fmla="*/ 387 h 976"/>
                <a:gd name="T40" fmla="*/ 1167 w 1384"/>
                <a:gd name="T41" fmla="*/ 376 h 976"/>
                <a:gd name="T42" fmla="*/ 1237 w 1384"/>
                <a:gd name="T43" fmla="*/ 428 h 976"/>
                <a:gd name="T44" fmla="*/ 1310 w 1384"/>
                <a:gd name="T45" fmla="*/ 157 h 976"/>
                <a:gd name="T46" fmla="*/ 1306 w 1384"/>
                <a:gd name="T47" fmla="*/ 154 h 976"/>
                <a:gd name="T48" fmla="*/ 1063 w 1384"/>
                <a:gd name="T49" fmla="*/ 295 h 976"/>
                <a:gd name="T50" fmla="*/ 1124 w 1384"/>
                <a:gd name="T51" fmla="*/ 343 h 976"/>
                <a:gd name="T52" fmla="*/ 936 w 1384"/>
                <a:gd name="T53" fmla="*/ 577 h 976"/>
                <a:gd name="T54" fmla="*/ 919 w 1384"/>
                <a:gd name="T55" fmla="*/ 581 h 976"/>
                <a:gd name="T56" fmla="*/ 854 w 1384"/>
                <a:gd name="T57" fmla="*/ 593 h 976"/>
                <a:gd name="T58" fmla="*/ 828 w 1384"/>
                <a:gd name="T59" fmla="*/ 593 h 976"/>
                <a:gd name="T60" fmla="*/ 637 w 1384"/>
                <a:gd name="T61" fmla="*/ 459 h 976"/>
                <a:gd name="T62" fmla="*/ 626 w 1384"/>
                <a:gd name="T63" fmla="*/ 437 h 976"/>
                <a:gd name="T64" fmla="*/ 539 w 1384"/>
                <a:gd name="T65" fmla="*/ 349 h 976"/>
                <a:gd name="T66" fmla="*/ 456 w 1384"/>
                <a:gd name="T67" fmla="*/ 442 h 976"/>
                <a:gd name="T68" fmla="*/ 450 w 1384"/>
                <a:gd name="T69" fmla="*/ 461 h 976"/>
                <a:gd name="T70" fmla="*/ 254 w 1384"/>
                <a:gd name="T71" fmla="*/ 597 h 976"/>
                <a:gd name="T72" fmla="*/ 199 w 1384"/>
                <a:gd name="T73" fmla="*/ 580 h 976"/>
                <a:gd name="T74" fmla="*/ 108 w 1384"/>
                <a:gd name="T75" fmla="*/ 663 h 976"/>
                <a:gd name="T76" fmla="*/ 194 w 1384"/>
                <a:gd name="T77" fmla="*/ 749 h 976"/>
                <a:gd name="T78" fmla="*/ 278 w 1384"/>
                <a:gd name="T79" fmla="*/ 659 h 976"/>
                <a:gd name="T80" fmla="*/ 284 w 1384"/>
                <a:gd name="T81" fmla="*/ 641 h 976"/>
                <a:gd name="T82" fmla="*/ 486 w 1384"/>
                <a:gd name="T83" fmla="*/ 501 h 976"/>
                <a:gd name="T84" fmla="*/ 599 w 1384"/>
                <a:gd name="T85" fmla="*/ 498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4" h="976">
                  <a:moveTo>
                    <a:pt x="692" y="0"/>
                  </a:moveTo>
                  <a:cubicBezTo>
                    <a:pt x="873" y="0"/>
                    <a:pt x="1055" y="0"/>
                    <a:pt x="1236" y="0"/>
                  </a:cubicBezTo>
                  <a:cubicBezTo>
                    <a:pt x="1328" y="1"/>
                    <a:pt x="1384" y="57"/>
                    <a:pt x="1384" y="149"/>
                  </a:cubicBezTo>
                  <a:cubicBezTo>
                    <a:pt x="1384" y="375"/>
                    <a:pt x="1384" y="601"/>
                    <a:pt x="1384" y="827"/>
                  </a:cubicBezTo>
                  <a:cubicBezTo>
                    <a:pt x="1384" y="919"/>
                    <a:pt x="1327" y="975"/>
                    <a:pt x="1235" y="975"/>
                  </a:cubicBezTo>
                  <a:cubicBezTo>
                    <a:pt x="875" y="975"/>
                    <a:pt x="515" y="975"/>
                    <a:pt x="155" y="976"/>
                  </a:cubicBezTo>
                  <a:cubicBezTo>
                    <a:pt x="93" y="976"/>
                    <a:pt x="42" y="956"/>
                    <a:pt x="15" y="897"/>
                  </a:cubicBezTo>
                  <a:cubicBezTo>
                    <a:pt x="6" y="878"/>
                    <a:pt x="1" y="856"/>
                    <a:pt x="1" y="835"/>
                  </a:cubicBezTo>
                  <a:cubicBezTo>
                    <a:pt x="0" y="603"/>
                    <a:pt x="0" y="371"/>
                    <a:pt x="1" y="140"/>
                  </a:cubicBezTo>
                  <a:cubicBezTo>
                    <a:pt x="1" y="56"/>
                    <a:pt x="61" y="0"/>
                    <a:pt x="146" y="0"/>
                  </a:cubicBezTo>
                  <a:cubicBezTo>
                    <a:pt x="328" y="0"/>
                    <a:pt x="510" y="0"/>
                    <a:pt x="692" y="0"/>
                  </a:cubicBezTo>
                  <a:close/>
                  <a:moveTo>
                    <a:pt x="599" y="498"/>
                  </a:moveTo>
                  <a:cubicBezTo>
                    <a:pt x="608" y="504"/>
                    <a:pt x="616" y="510"/>
                    <a:pt x="625" y="516"/>
                  </a:cubicBezTo>
                  <a:cubicBezTo>
                    <a:pt x="684" y="557"/>
                    <a:pt x="742" y="598"/>
                    <a:pt x="801" y="638"/>
                  </a:cubicBezTo>
                  <a:cubicBezTo>
                    <a:pt x="811" y="645"/>
                    <a:pt x="816" y="652"/>
                    <a:pt x="815" y="665"/>
                  </a:cubicBezTo>
                  <a:cubicBezTo>
                    <a:pt x="815" y="701"/>
                    <a:pt x="833" y="728"/>
                    <a:pt x="866" y="742"/>
                  </a:cubicBezTo>
                  <a:cubicBezTo>
                    <a:pt x="900" y="756"/>
                    <a:pt x="931" y="751"/>
                    <a:pt x="958" y="726"/>
                  </a:cubicBezTo>
                  <a:cubicBezTo>
                    <a:pt x="984" y="702"/>
                    <a:pt x="992" y="667"/>
                    <a:pt x="978" y="634"/>
                  </a:cubicBezTo>
                  <a:cubicBezTo>
                    <a:pt x="972" y="622"/>
                    <a:pt x="975" y="614"/>
                    <a:pt x="983" y="604"/>
                  </a:cubicBezTo>
                  <a:cubicBezTo>
                    <a:pt x="1041" y="532"/>
                    <a:pt x="1099" y="460"/>
                    <a:pt x="1157" y="387"/>
                  </a:cubicBezTo>
                  <a:cubicBezTo>
                    <a:pt x="1160" y="383"/>
                    <a:pt x="1163" y="380"/>
                    <a:pt x="1167" y="376"/>
                  </a:cubicBezTo>
                  <a:cubicBezTo>
                    <a:pt x="1190" y="393"/>
                    <a:pt x="1212" y="410"/>
                    <a:pt x="1237" y="428"/>
                  </a:cubicBezTo>
                  <a:cubicBezTo>
                    <a:pt x="1262" y="336"/>
                    <a:pt x="1286" y="247"/>
                    <a:pt x="1310" y="157"/>
                  </a:cubicBezTo>
                  <a:cubicBezTo>
                    <a:pt x="1309" y="156"/>
                    <a:pt x="1307" y="155"/>
                    <a:pt x="1306" y="154"/>
                  </a:cubicBezTo>
                  <a:cubicBezTo>
                    <a:pt x="1226" y="201"/>
                    <a:pt x="1145" y="247"/>
                    <a:pt x="1063" y="295"/>
                  </a:cubicBezTo>
                  <a:cubicBezTo>
                    <a:pt x="1085" y="312"/>
                    <a:pt x="1104" y="327"/>
                    <a:pt x="1124" y="343"/>
                  </a:cubicBezTo>
                  <a:cubicBezTo>
                    <a:pt x="1061" y="422"/>
                    <a:pt x="999" y="500"/>
                    <a:pt x="936" y="577"/>
                  </a:cubicBezTo>
                  <a:cubicBezTo>
                    <a:pt x="933" y="581"/>
                    <a:pt x="924" y="582"/>
                    <a:pt x="919" y="581"/>
                  </a:cubicBezTo>
                  <a:cubicBezTo>
                    <a:pt x="896" y="576"/>
                    <a:pt x="874" y="580"/>
                    <a:pt x="854" y="593"/>
                  </a:cubicBezTo>
                  <a:cubicBezTo>
                    <a:pt x="844" y="600"/>
                    <a:pt x="838" y="600"/>
                    <a:pt x="828" y="593"/>
                  </a:cubicBezTo>
                  <a:cubicBezTo>
                    <a:pt x="764" y="548"/>
                    <a:pt x="700" y="504"/>
                    <a:pt x="637" y="459"/>
                  </a:cubicBezTo>
                  <a:cubicBezTo>
                    <a:pt x="631" y="455"/>
                    <a:pt x="626" y="444"/>
                    <a:pt x="626" y="437"/>
                  </a:cubicBezTo>
                  <a:cubicBezTo>
                    <a:pt x="625" y="386"/>
                    <a:pt x="588" y="348"/>
                    <a:pt x="539" y="349"/>
                  </a:cubicBezTo>
                  <a:cubicBezTo>
                    <a:pt x="490" y="350"/>
                    <a:pt x="454" y="391"/>
                    <a:pt x="456" y="442"/>
                  </a:cubicBezTo>
                  <a:cubicBezTo>
                    <a:pt x="456" y="449"/>
                    <a:pt x="454" y="458"/>
                    <a:pt x="450" y="461"/>
                  </a:cubicBezTo>
                  <a:cubicBezTo>
                    <a:pt x="383" y="508"/>
                    <a:pt x="317" y="554"/>
                    <a:pt x="254" y="597"/>
                  </a:cubicBezTo>
                  <a:cubicBezTo>
                    <a:pt x="233" y="590"/>
                    <a:pt x="217" y="582"/>
                    <a:pt x="199" y="580"/>
                  </a:cubicBezTo>
                  <a:cubicBezTo>
                    <a:pt x="151" y="576"/>
                    <a:pt x="109" y="615"/>
                    <a:pt x="108" y="663"/>
                  </a:cubicBezTo>
                  <a:cubicBezTo>
                    <a:pt x="107" y="710"/>
                    <a:pt x="146" y="750"/>
                    <a:pt x="194" y="749"/>
                  </a:cubicBezTo>
                  <a:cubicBezTo>
                    <a:pt x="243" y="749"/>
                    <a:pt x="280" y="709"/>
                    <a:pt x="278" y="659"/>
                  </a:cubicBezTo>
                  <a:cubicBezTo>
                    <a:pt x="278" y="653"/>
                    <a:pt x="280" y="644"/>
                    <a:pt x="284" y="641"/>
                  </a:cubicBezTo>
                  <a:cubicBezTo>
                    <a:pt x="351" y="594"/>
                    <a:pt x="419" y="547"/>
                    <a:pt x="486" y="501"/>
                  </a:cubicBezTo>
                  <a:cubicBezTo>
                    <a:pt x="532" y="526"/>
                    <a:pt x="556" y="526"/>
                    <a:pt x="599" y="4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6"/>
            <p:cNvSpPr>
              <a:spLocks noEditPoints="1"/>
            </p:cNvSpPr>
            <p:nvPr/>
          </p:nvSpPr>
          <p:spPr bwMode="auto">
            <a:xfrm>
              <a:off x="-4268788" y="1825625"/>
              <a:ext cx="2368550" cy="3743325"/>
            </a:xfrm>
            <a:custGeom>
              <a:avLst/>
              <a:gdLst>
                <a:gd name="T0" fmla="*/ 1244 w 1244"/>
                <a:gd name="T1" fmla="*/ 419 h 1967"/>
                <a:gd name="T2" fmla="*/ 1220 w 1244"/>
                <a:gd name="T3" fmla="*/ 419 h 1967"/>
                <a:gd name="T4" fmla="*/ 1145 w 1244"/>
                <a:gd name="T5" fmla="*/ 419 h 1967"/>
                <a:gd name="T6" fmla="*/ 1145 w 1244"/>
                <a:gd name="T7" fmla="*/ 161 h 1967"/>
                <a:gd name="T8" fmla="*/ 101 w 1244"/>
                <a:gd name="T9" fmla="*/ 161 h 1967"/>
                <a:gd name="T10" fmla="*/ 101 w 1244"/>
                <a:gd name="T11" fmla="*/ 1703 h 1967"/>
                <a:gd name="T12" fmla="*/ 1144 w 1244"/>
                <a:gd name="T13" fmla="*/ 1703 h 1967"/>
                <a:gd name="T14" fmla="*/ 1144 w 1244"/>
                <a:gd name="T15" fmla="*/ 1477 h 1967"/>
                <a:gd name="T16" fmla="*/ 1243 w 1244"/>
                <a:gd name="T17" fmla="*/ 1477 h 1967"/>
                <a:gd name="T18" fmla="*/ 1244 w 1244"/>
                <a:gd name="T19" fmla="*/ 1495 h 1967"/>
                <a:gd name="T20" fmla="*/ 1244 w 1244"/>
                <a:gd name="T21" fmla="*/ 1879 h 1967"/>
                <a:gd name="T22" fmla="*/ 1155 w 1244"/>
                <a:gd name="T23" fmla="*/ 1967 h 1967"/>
                <a:gd name="T24" fmla="*/ 85 w 1244"/>
                <a:gd name="T25" fmla="*/ 1967 h 1967"/>
                <a:gd name="T26" fmla="*/ 0 w 1244"/>
                <a:gd name="T27" fmla="*/ 1880 h 1967"/>
                <a:gd name="T28" fmla="*/ 1 w 1244"/>
                <a:gd name="T29" fmla="*/ 1056 h 1967"/>
                <a:gd name="T30" fmla="*/ 1 w 1244"/>
                <a:gd name="T31" fmla="*/ 96 h 1967"/>
                <a:gd name="T32" fmla="*/ 95 w 1244"/>
                <a:gd name="T33" fmla="*/ 0 h 1967"/>
                <a:gd name="T34" fmla="*/ 1155 w 1244"/>
                <a:gd name="T35" fmla="*/ 0 h 1967"/>
                <a:gd name="T36" fmla="*/ 1244 w 1244"/>
                <a:gd name="T37" fmla="*/ 88 h 1967"/>
                <a:gd name="T38" fmla="*/ 1244 w 1244"/>
                <a:gd name="T39" fmla="*/ 394 h 1967"/>
                <a:gd name="T40" fmla="*/ 1244 w 1244"/>
                <a:gd name="T41" fmla="*/ 419 h 1967"/>
                <a:gd name="T42" fmla="*/ 625 w 1244"/>
                <a:gd name="T43" fmla="*/ 1767 h 1967"/>
                <a:gd name="T44" fmla="*/ 552 w 1244"/>
                <a:gd name="T45" fmla="*/ 1839 h 1967"/>
                <a:gd name="T46" fmla="*/ 625 w 1244"/>
                <a:gd name="T47" fmla="*/ 1912 h 1967"/>
                <a:gd name="T48" fmla="*/ 696 w 1244"/>
                <a:gd name="T49" fmla="*/ 1840 h 1967"/>
                <a:gd name="T50" fmla="*/ 625 w 1244"/>
                <a:gd name="T51" fmla="*/ 1767 h 1967"/>
                <a:gd name="T52" fmla="*/ 505 w 1244"/>
                <a:gd name="T53" fmla="*/ 52 h 1967"/>
                <a:gd name="T54" fmla="*/ 505 w 1244"/>
                <a:gd name="T55" fmla="*/ 107 h 1967"/>
                <a:gd name="T56" fmla="*/ 743 w 1244"/>
                <a:gd name="T57" fmla="*/ 107 h 1967"/>
                <a:gd name="T58" fmla="*/ 743 w 1244"/>
                <a:gd name="T59" fmla="*/ 52 h 1967"/>
                <a:gd name="T60" fmla="*/ 505 w 1244"/>
                <a:gd name="T61" fmla="*/ 52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4" h="1967">
                  <a:moveTo>
                    <a:pt x="1244" y="419"/>
                  </a:moveTo>
                  <a:cubicBezTo>
                    <a:pt x="1234" y="419"/>
                    <a:pt x="1227" y="419"/>
                    <a:pt x="1220" y="419"/>
                  </a:cubicBezTo>
                  <a:cubicBezTo>
                    <a:pt x="1195" y="419"/>
                    <a:pt x="1171" y="419"/>
                    <a:pt x="1145" y="419"/>
                  </a:cubicBezTo>
                  <a:cubicBezTo>
                    <a:pt x="1145" y="332"/>
                    <a:pt x="1145" y="247"/>
                    <a:pt x="1145" y="161"/>
                  </a:cubicBezTo>
                  <a:cubicBezTo>
                    <a:pt x="796" y="161"/>
                    <a:pt x="450" y="161"/>
                    <a:pt x="101" y="161"/>
                  </a:cubicBezTo>
                  <a:cubicBezTo>
                    <a:pt x="101" y="674"/>
                    <a:pt x="101" y="1187"/>
                    <a:pt x="101" y="1703"/>
                  </a:cubicBezTo>
                  <a:cubicBezTo>
                    <a:pt x="448" y="1703"/>
                    <a:pt x="795" y="1703"/>
                    <a:pt x="1144" y="1703"/>
                  </a:cubicBezTo>
                  <a:cubicBezTo>
                    <a:pt x="1144" y="1628"/>
                    <a:pt x="1144" y="1553"/>
                    <a:pt x="1144" y="1477"/>
                  </a:cubicBezTo>
                  <a:cubicBezTo>
                    <a:pt x="1178" y="1477"/>
                    <a:pt x="1210" y="1477"/>
                    <a:pt x="1243" y="1477"/>
                  </a:cubicBezTo>
                  <a:cubicBezTo>
                    <a:pt x="1243" y="1484"/>
                    <a:pt x="1244" y="1490"/>
                    <a:pt x="1244" y="1495"/>
                  </a:cubicBezTo>
                  <a:cubicBezTo>
                    <a:pt x="1244" y="1623"/>
                    <a:pt x="1244" y="1751"/>
                    <a:pt x="1244" y="1879"/>
                  </a:cubicBezTo>
                  <a:cubicBezTo>
                    <a:pt x="1243" y="1936"/>
                    <a:pt x="1212" y="1967"/>
                    <a:pt x="1155" y="1967"/>
                  </a:cubicBezTo>
                  <a:cubicBezTo>
                    <a:pt x="799" y="1967"/>
                    <a:pt x="442" y="1967"/>
                    <a:pt x="85" y="1967"/>
                  </a:cubicBezTo>
                  <a:cubicBezTo>
                    <a:pt x="33" y="1967"/>
                    <a:pt x="0" y="1933"/>
                    <a:pt x="0" y="1880"/>
                  </a:cubicBezTo>
                  <a:cubicBezTo>
                    <a:pt x="1" y="1605"/>
                    <a:pt x="1" y="1330"/>
                    <a:pt x="1" y="1056"/>
                  </a:cubicBezTo>
                  <a:cubicBezTo>
                    <a:pt x="1" y="736"/>
                    <a:pt x="1" y="416"/>
                    <a:pt x="1" y="96"/>
                  </a:cubicBezTo>
                  <a:cubicBezTo>
                    <a:pt x="1" y="30"/>
                    <a:pt x="30" y="0"/>
                    <a:pt x="95" y="0"/>
                  </a:cubicBezTo>
                  <a:cubicBezTo>
                    <a:pt x="448" y="0"/>
                    <a:pt x="802" y="0"/>
                    <a:pt x="1155" y="0"/>
                  </a:cubicBezTo>
                  <a:cubicBezTo>
                    <a:pt x="1211" y="0"/>
                    <a:pt x="1244" y="33"/>
                    <a:pt x="1244" y="88"/>
                  </a:cubicBezTo>
                  <a:cubicBezTo>
                    <a:pt x="1244" y="190"/>
                    <a:pt x="1244" y="292"/>
                    <a:pt x="1244" y="394"/>
                  </a:cubicBezTo>
                  <a:cubicBezTo>
                    <a:pt x="1244" y="401"/>
                    <a:pt x="1244" y="409"/>
                    <a:pt x="1244" y="419"/>
                  </a:cubicBezTo>
                  <a:close/>
                  <a:moveTo>
                    <a:pt x="625" y="1767"/>
                  </a:moveTo>
                  <a:cubicBezTo>
                    <a:pt x="585" y="1767"/>
                    <a:pt x="552" y="1799"/>
                    <a:pt x="552" y="1839"/>
                  </a:cubicBezTo>
                  <a:cubicBezTo>
                    <a:pt x="551" y="1879"/>
                    <a:pt x="584" y="1912"/>
                    <a:pt x="625" y="1912"/>
                  </a:cubicBezTo>
                  <a:cubicBezTo>
                    <a:pt x="664" y="1912"/>
                    <a:pt x="696" y="1879"/>
                    <a:pt x="696" y="1840"/>
                  </a:cubicBezTo>
                  <a:cubicBezTo>
                    <a:pt x="696" y="1800"/>
                    <a:pt x="665" y="1768"/>
                    <a:pt x="625" y="1767"/>
                  </a:cubicBezTo>
                  <a:close/>
                  <a:moveTo>
                    <a:pt x="505" y="52"/>
                  </a:moveTo>
                  <a:cubicBezTo>
                    <a:pt x="505" y="72"/>
                    <a:pt x="505" y="89"/>
                    <a:pt x="505" y="107"/>
                  </a:cubicBezTo>
                  <a:cubicBezTo>
                    <a:pt x="585" y="107"/>
                    <a:pt x="664" y="107"/>
                    <a:pt x="743" y="107"/>
                  </a:cubicBezTo>
                  <a:cubicBezTo>
                    <a:pt x="743" y="88"/>
                    <a:pt x="743" y="70"/>
                    <a:pt x="743" y="52"/>
                  </a:cubicBezTo>
                  <a:cubicBezTo>
                    <a:pt x="663" y="52"/>
                    <a:pt x="585" y="52"/>
                    <a:pt x="50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-3590925" y="3879850"/>
              <a:ext cx="176213" cy="174625"/>
            </a:xfrm>
            <a:custGeom>
              <a:avLst/>
              <a:gdLst>
                <a:gd name="T0" fmla="*/ 46 w 92"/>
                <a:gd name="T1" fmla="*/ 0 h 92"/>
                <a:gd name="T2" fmla="*/ 91 w 92"/>
                <a:gd name="T3" fmla="*/ 44 h 92"/>
                <a:gd name="T4" fmla="*/ 44 w 92"/>
                <a:gd name="T5" fmla="*/ 91 h 92"/>
                <a:gd name="T6" fmla="*/ 0 w 92"/>
                <a:gd name="T7" fmla="*/ 46 h 92"/>
                <a:gd name="T8" fmla="*/ 46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69" y="0"/>
                    <a:pt x="91" y="21"/>
                    <a:pt x="91" y="44"/>
                  </a:cubicBezTo>
                  <a:cubicBezTo>
                    <a:pt x="92" y="69"/>
                    <a:pt x="69" y="92"/>
                    <a:pt x="44" y="91"/>
                  </a:cubicBezTo>
                  <a:cubicBezTo>
                    <a:pt x="20" y="90"/>
                    <a:pt x="0" y="70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8"/>
            <p:cNvSpPr>
              <a:spLocks/>
            </p:cNvSpPr>
            <p:nvPr/>
          </p:nvSpPr>
          <p:spPr bwMode="auto">
            <a:xfrm>
              <a:off x="-2927350" y="3440113"/>
              <a:ext cx="173038" cy="174625"/>
            </a:xfrm>
            <a:custGeom>
              <a:avLst/>
              <a:gdLst>
                <a:gd name="T0" fmla="*/ 0 w 91"/>
                <a:gd name="T1" fmla="*/ 45 h 92"/>
                <a:gd name="T2" fmla="*/ 46 w 91"/>
                <a:gd name="T3" fmla="*/ 1 h 92"/>
                <a:gd name="T4" fmla="*/ 91 w 91"/>
                <a:gd name="T5" fmla="*/ 46 h 92"/>
                <a:gd name="T6" fmla="*/ 45 w 91"/>
                <a:gd name="T7" fmla="*/ 91 h 92"/>
                <a:gd name="T8" fmla="*/ 0 w 91"/>
                <a:gd name="T9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0" y="45"/>
                  </a:moveTo>
                  <a:cubicBezTo>
                    <a:pt x="0" y="21"/>
                    <a:pt x="22" y="0"/>
                    <a:pt x="46" y="1"/>
                  </a:cubicBezTo>
                  <a:cubicBezTo>
                    <a:pt x="70" y="2"/>
                    <a:pt x="90" y="22"/>
                    <a:pt x="91" y="46"/>
                  </a:cubicBezTo>
                  <a:cubicBezTo>
                    <a:pt x="91" y="70"/>
                    <a:pt x="69" y="92"/>
                    <a:pt x="45" y="91"/>
                  </a:cubicBezTo>
                  <a:cubicBezTo>
                    <a:pt x="20" y="91"/>
                    <a:pt x="0" y="7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-2246313" y="3879850"/>
              <a:ext cx="173038" cy="174625"/>
            </a:xfrm>
            <a:custGeom>
              <a:avLst/>
              <a:gdLst>
                <a:gd name="T0" fmla="*/ 45 w 91"/>
                <a:gd name="T1" fmla="*/ 1 h 92"/>
                <a:gd name="T2" fmla="*/ 91 w 91"/>
                <a:gd name="T3" fmla="*/ 45 h 92"/>
                <a:gd name="T4" fmla="*/ 47 w 91"/>
                <a:gd name="T5" fmla="*/ 91 h 92"/>
                <a:gd name="T6" fmla="*/ 0 w 91"/>
                <a:gd name="T7" fmla="*/ 47 h 92"/>
                <a:gd name="T8" fmla="*/ 45 w 91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45" y="1"/>
                  </a:moveTo>
                  <a:cubicBezTo>
                    <a:pt x="71" y="0"/>
                    <a:pt x="90" y="20"/>
                    <a:pt x="91" y="45"/>
                  </a:cubicBezTo>
                  <a:cubicBezTo>
                    <a:pt x="91" y="69"/>
                    <a:pt x="71" y="90"/>
                    <a:pt x="47" y="91"/>
                  </a:cubicBezTo>
                  <a:cubicBezTo>
                    <a:pt x="23" y="92"/>
                    <a:pt x="1" y="71"/>
                    <a:pt x="0" y="47"/>
                  </a:cubicBezTo>
                  <a:cubicBezTo>
                    <a:pt x="0" y="22"/>
                    <a:pt x="20" y="1"/>
                    <a:pt x="4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29474" y="5135668"/>
            <a:ext cx="366412" cy="404420"/>
            <a:chOff x="588963" y="8343900"/>
            <a:chExt cx="1147763" cy="1266825"/>
          </a:xfrm>
        </p:grpSpPr>
        <p:sp>
          <p:nvSpPr>
            <p:cNvPr id="49" name="Freeform 12"/>
            <p:cNvSpPr>
              <a:spLocks noEditPoints="1"/>
            </p:cNvSpPr>
            <p:nvPr/>
          </p:nvSpPr>
          <p:spPr bwMode="auto">
            <a:xfrm>
              <a:off x="760413" y="8343900"/>
              <a:ext cx="809625" cy="836612"/>
            </a:xfrm>
            <a:custGeom>
              <a:avLst/>
              <a:gdLst>
                <a:gd name="T0" fmla="*/ 131 w 237"/>
                <a:gd name="T1" fmla="*/ 0 h 245"/>
                <a:gd name="T2" fmla="*/ 174 w 237"/>
                <a:gd name="T3" fmla="*/ 16 h 245"/>
                <a:gd name="T4" fmla="*/ 228 w 237"/>
                <a:gd name="T5" fmla="*/ 94 h 245"/>
                <a:gd name="T6" fmla="*/ 230 w 237"/>
                <a:gd name="T7" fmla="*/ 99 h 245"/>
                <a:gd name="T8" fmla="*/ 236 w 237"/>
                <a:gd name="T9" fmla="*/ 120 h 245"/>
                <a:gd name="T10" fmla="*/ 236 w 237"/>
                <a:gd name="T11" fmla="*/ 145 h 245"/>
                <a:gd name="T12" fmla="*/ 221 w 237"/>
                <a:gd name="T13" fmla="*/ 165 h 245"/>
                <a:gd name="T14" fmla="*/ 202 w 237"/>
                <a:gd name="T15" fmla="*/ 149 h 245"/>
                <a:gd name="T16" fmla="*/ 202 w 237"/>
                <a:gd name="T17" fmla="*/ 149 h 245"/>
                <a:gd name="T18" fmla="*/ 184 w 237"/>
                <a:gd name="T19" fmla="*/ 187 h 245"/>
                <a:gd name="T20" fmla="*/ 151 w 237"/>
                <a:gd name="T21" fmla="*/ 222 h 245"/>
                <a:gd name="T22" fmla="*/ 74 w 237"/>
                <a:gd name="T23" fmla="*/ 213 h 245"/>
                <a:gd name="T24" fmla="*/ 36 w 237"/>
                <a:gd name="T25" fmla="*/ 148 h 245"/>
                <a:gd name="T26" fmla="*/ 24 w 237"/>
                <a:gd name="T27" fmla="*/ 168 h 245"/>
                <a:gd name="T28" fmla="*/ 63 w 237"/>
                <a:gd name="T29" fmla="*/ 220 h 245"/>
                <a:gd name="T30" fmla="*/ 70 w 237"/>
                <a:gd name="T31" fmla="*/ 221 h 245"/>
                <a:gd name="T32" fmla="*/ 86 w 237"/>
                <a:gd name="T33" fmla="*/ 230 h 245"/>
                <a:gd name="T34" fmla="*/ 79 w 237"/>
                <a:gd name="T35" fmla="*/ 245 h 245"/>
                <a:gd name="T36" fmla="*/ 60 w 237"/>
                <a:gd name="T37" fmla="*/ 235 h 245"/>
                <a:gd name="T38" fmla="*/ 53 w 237"/>
                <a:gd name="T39" fmla="*/ 227 h 245"/>
                <a:gd name="T40" fmla="*/ 13 w 237"/>
                <a:gd name="T41" fmla="*/ 170 h 245"/>
                <a:gd name="T42" fmla="*/ 7 w 237"/>
                <a:gd name="T43" fmla="*/ 162 h 245"/>
                <a:gd name="T44" fmla="*/ 1 w 237"/>
                <a:gd name="T45" fmla="*/ 148 h 245"/>
                <a:gd name="T46" fmla="*/ 0 w 237"/>
                <a:gd name="T47" fmla="*/ 114 h 245"/>
                <a:gd name="T48" fmla="*/ 3 w 237"/>
                <a:gd name="T49" fmla="*/ 105 h 245"/>
                <a:gd name="T50" fmla="*/ 11 w 237"/>
                <a:gd name="T51" fmla="*/ 84 h 245"/>
                <a:gd name="T52" fmla="*/ 102 w 237"/>
                <a:gd name="T53" fmla="*/ 1 h 245"/>
                <a:gd name="T54" fmla="*/ 105 w 237"/>
                <a:gd name="T55" fmla="*/ 0 h 245"/>
                <a:gd name="T56" fmla="*/ 131 w 237"/>
                <a:gd name="T57" fmla="*/ 0 h 245"/>
                <a:gd name="T58" fmla="*/ 32 w 237"/>
                <a:gd name="T59" fmla="*/ 103 h 245"/>
                <a:gd name="T60" fmla="*/ 33 w 237"/>
                <a:gd name="T61" fmla="*/ 102 h 245"/>
                <a:gd name="T62" fmla="*/ 33 w 237"/>
                <a:gd name="T63" fmla="*/ 100 h 245"/>
                <a:gd name="T64" fmla="*/ 66 w 237"/>
                <a:gd name="T65" fmla="*/ 48 h 245"/>
                <a:gd name="T66" fmla="*/ 131 w 237"/>
                <a:gd name="T67" fmla="*/ 34 h 245"/>
                <a:gd name="T68" fmla="*/ 198 w 237"/>
                <a:gd name="T69" fmla="*/ 81 h 245"/>
                <a:gd name="T70" fmla="*/ 205 w 237"/>
                <a:gd name="T71" fmla="*/ 103 h 245"/>
                <a:gd name="T72" fmla="*/ 216 w 237"/>
                <a:gd name="T73" fmla="*/ 95 h 245"/>
                <a:gd name="T74" fmla="*/ 216 w 237"/>
                <a:gd name="T75" fmla="*/ 91 h 245"/>
                <a:gd name="T76" fmla="*/ 128 w 237"/>
                <a:gd name="T77" fmla="*/ 12 h 245"/>
                <a:gd name="T78" fmla="*/ 24 w 237"/>
                <a:gd name="T79" fmla="*/ 79 h 245"/>
                <a:gd name="T80" fmla="*/ 30 w 237"/>
                <a:gd name="T81" fmla="*/ 102 h 245"/>
                <a:gd name="T82" fmla="*/ 32 w 237"/>
                <a:gd name="T83" fmla="*/ 10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7" h="245">
                  <a:moveTo>
                    <a:pt x="131" y="0"/>
                  </a:moveTo>
                  <a:cubicBezTo>
                    <a:pt x="146" y="5"/>
                    <a:pt x="161" y="8"/>
                    <a:pt x="174" y="16"/>
                  </a:cubicBezTo>
                  <a:cubicBezTo>
                    <a:pt x="204" y="33"/>
                    <a:pt x="222" y="60"/>
                    <a:pt x="228" y="94"/>
                  </a:cubicBezTo>
                  <a:cubicBezTo>
                    <a:pt x="228" y="96"/>
                    <a:pt x="228" y="98"/>
                    <a:pt x="230" y="99"/>
                  </a:cubicBezTo>
                  <a:cubicBezTo>
                    <a:pt x="236" y="105"/>
                    <a:pt x="237" y="112"/>
                    <a:pt x="236" y="120"/>
                  </a:cubicBezTo>
                  <a:cubicBezTo>
                    <a:pt x="236" y="128"/>
                    <a:pt x="236" y="137"/>
                    <a:pt x="236" y="145"/>
                  </a:cubicBezTo>
                  <a:cubicBezTo>
                    <a:pt x="236" y="157"/>
                    <a:pt x="231" y="164"/>
                    <a:pt x="221" y="165"/>
                  </a:cubicBezTo>
                  <a:cubicBezTo>
                    <a:pt x="214" y="167"/>
                    <a:pt x="204" y="162"/>
                    <a:pt x="202" y="149"/>
                  </a:cubicBezTo>
                  <a:cubicBezTo>
                    <a:pt x="202" y="148"/>
                    <a:pt x="202" y="148"/>
                    <a:pt x="202" y="149"/>
                  </a:cubicBezTo>
                  <a:cubicBezTo>
                    <a:pt x="196" y="161"/>
                    <a:pt x="191" y="174"/>
                    <a:pt x="184" y="187"/>
                  </a:cubicBezTo>
                  <a:cubicBezTo>
                    <a:pt x="176" y="201"/>
                    <a:pt x="165" y="213"/>
                    <a:pt x="151" y="222"/>
                  </a:cubicBezTo>
                  <a:cubicBezTo>
                    <a:pt x="125" y="237"/>
                    <a:pt x="96" y="233"/>
                    <a:pt x="74" y="213"/>
                  </a:cubicBezTo>
                  <a:cubicBezTo>
                    <a:pt x="55" y="195"/>
                    <a:pt x="43" y="173"/>
                    <a:pt x="36" y="148"/>
                  </a:cubicBezTo>
                  <a:cubicBezTo>
                    <a:pt x="33" y="154"/>
                    <a:pt x="29" y="160"/>
                    <a:pt x="24" y="168"/>
                  </a:cubicBezTo>
                  <a:cubicBezTo>
                    <a:pt x="30" y="188"/>
                    <a:pt x="43" y="206"/>
                    <a:pt x="63" y="220"/>
                  </a:cubicBezTo>
                  <a:cubicBezTo>
                    <a:pt x="65" y="221"/>
                    <a:pt x="67" y="220"/>
                    <a:pt x="70" y="221"/>
                  </a:cubicBezTo>
                  <a:cubicBezTo>
                    <a:pt x="77" y="221"/>
                    <a:pt x="83" y="224"/>
                    <a:pt x="86" y="230"/>
                  </a:cubicBezTo>
                  <a:cubicBezTo>
                    <a:pt x="90" y="237"/>
                    <a:pt x="87" y="244"/>
                    <a:pt x="79" y="245"/>
                  </a:cubicBezTo>
                  <a:cubicBezTo>
                    <a:pt x="71" y="245"/>
                    <a:pt x="64" y="241"/>
                    <a:pt x="60" y="235"/>
                  </a:cubicBezTo>
                  <a:cubicBezTo>
                    <a:pt x="58" y="232"/>
                    <a:pt x="56" y="229"/>
                    <a:pt x="53" y="227"/>
                  </a:cubicBezTo>
                  <a:cubicBezTo>
                    <a:pt x="34" y="212"/>
                    <a:pt x="20" y="193"/>
                    <a:pt x="13" y="170"/>
                  </a:cubicBezTo>
                  <a:cubicBezTo>
                    <a:pt x="12" y="167"/>
                    <a:pt x="9" y="165"/>
                    <a:pt x="7" y="162"/>
                  </a:cubicBezTo>
                  <a:cubicBezTo>
                    <a:pt x="5" y="158"/>
                    <a:pt x="1" y="153"/>
                    <a:pt x="1" y="148"/>
                  </a:cubicBezTo>
                  <a:cubicBezTo>
                    <a:pt x="0" y="137"/>
                    <a:pt x="0" y="125"/>
                    <a:pt x="0" y="114"/>
                  </a:cubicBezTo>
                  <a:cubicBezTo>
                    <a:pt x="1" y="111"/>
                    <a:pt x="1" y="107"/>
                    <a:pt x="3" y="105"/>
                  </a:cubicBezTo>
                  <a:cubicBezTo>
                    <a:pt x="9" y="99"/>
                    <a:pt x="9" y="91"/>
                    <a:pt x="11" y="84"/>
                  </a:cubicBezTo>
                  <a:cubicBezTo>
                    <a:pt x="25" y="38"/>
                    <a:pt x="55" y="10"/>
                    <a:pt x="102" y="1"/>
                  </a:cubicBezTo>
                  <a:cubicBezTo>
                    <a:pt x="103" y="1"/>
                    <a:pt x="104" y="0"/>
                    <a:pt x="105" y="0"/>
                  </a:cubicBezTo>
                  <a:cubicBezTo>
                    <a:pt x="114" y="0"/>
                    <a:pt x="123" y="0"/>
                    <a:pt x="131" y="0"/>
                  </a:cubicBezTo>
                  <a:close/>
                  <a:moveTo>
                    <a:pt x="32" y="103"/>
                  </a:moveTo>
                  <a:cubicBezTo>
                    <a:pt x="33" y="103"/>
                    <a:pt x="33" y="103"/>
                    <a:pt x="33" y="102"/>
                  </a:cubicBezTo>
                  <a:cubicBezTo>
                    <a:pt x="33" y="101"/>
                    <a:pt x="33" y="101"/>
                    <a:pt x="33" y="100"/>
                  </a:cubicBezTo>
                  <a:cubicBezTo>
                    <a:pt x="37" y="78"/>
                    <a:pt x="47" y="60"/>
                    <a:pt x="66" y="48"/>
                  </a:cubicBezTo>
                  <a:cubicBezTo>
                    <a:pt x="86" y="34"/>
                    <a:pt x="108" y="31"/>
                    <a:pt x="131" y="34"/>
                  </a:cubicBezTo>
                  <a:cubicBezTo>
                    <a:pt x="161" y="37"/>
                    <a:pt x="185" y="51"/>
                    <a:pt x="198" y="81"/>
                  </a:cubicBezTo>
                  <a:cubicBezTo>
                    <a:pt x="201" y="88"/>
                    <a:pt x="202" y="95"/>
                    <a:pt x="205" y="103"/>
                  </a:cubicBezTo>
                  <a:cubicBezTo>
                    <a:pt x="208" y="100"/>
                    <a:pt x="212" y="98"/>
                    <a:pt x="216" y="95"/>
                  </a:cubicBezTo>
                  <a:cubicBezTo>
                    <a:pt x="216" y="94"/>
                    <a:pt x="216" y="93"/>
                    <a:pt x="216" y="91"/>
                  </a:cubicBezTo>
                  <a:cubicBezTo>
                    <a:pt x="207" y="48"/>
                    <a:pt x="169" y="14"/>
                    <a:pt x="128" y="12"/>
                  </a:cubicBezTo>
                  <a:cubicBezTo>
                    <a:pt x="80" y="9"/>
                    <a:pt x="39" y="35"/>
                    <a:pt x="24" y="79"/>
                  </a:cubicBezTo>
                  <a:cubicBezTo>
                    <a:pt x="20" y="92"/>
                    <a:pt x="20" y="92"/>
                    <a:pt x="30" y="102"/>
                  </a:cubicBezTo>
                  <a:cubicBezTo>
                    <a:pt x="31" y="102"/>
                    <a:pt x="31" y="103"/>
                    <a:pt x="32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588963" y="9136063"/>
              <a:ext cx="1147763" cy="474662"/>
            </a:xfrm>
            <a:custGeom>
              <a:avLst/>
              <a:gdLst>
                <a:gd name="T0" fmla="*/ 1 w 336"/>
                <a:gd name="T1" fmla="*/ 139 h 139"/>
                <a:gd name="T2" fmla="*/ 1 w 336"/>
                <a:gd name="T3" fmla="*/ 97 h 139"/>
                <a:gd name="T4" fmla="*/ 37 w 336"/>
                <a:gd name="T5" fmla="*/ 31 h 139"/>
                <a:gd name="T6" fmla="*/ 100 w 336"/>
                <a:gd name="T7" fmla="*/ 0 h 139"/>
                <a:gd name="T8" fmla="*/ 119 w 336"/>
                <a:gd name="T9" fmla="*/ 39 h 139"/>
                <a:gd name="T10" fmla="*/ 137 w 336"/>
                <a:gd name="T11" fmla="*/ 78 h 139"/>
                <a:gd name="T12" fmla="*/ 156 w 336"/>
                <a:gd name="T13" fmla="*/ 27 h 139"/>
                <a:gd name="T14" fmla="*/ 180 w 336"/>
                <a:gd name="T15" fmla="*/ 27 h 139"/>
                <a:gd name="T16" fmla="*/ 198 w 336"/>
                <a:gd name="T17" fmla="*/ 76 h 139"/>
                <a:gd name="T18" fmla="*/ 235 w 336"/>
                <a:gd name="T19" fmla="*/ 0 h 139"/>
                <a:gd name="T20" fmla="*/ 240 w 336"/>
                <a:gd name="T21" fmla="*/ 1 h 139"/>
                <a:gd name="T22" fmla="*/ 296 w 336"/>
                <a:gd name="T23" fmla="*/ 29 h 139"/>
                <a:gd name="T24" fmla="*/ 335 w 336"/>
                <a:gd name="T25" fmla="*/ 97 h 139"/>
                <a:gd name="T26" fmla="*/ 335 w 336"/>
                <a:gd name="T27" fmla="*/ 139 h 139"/>
                <a:gd name="T28" fmla="*/ 1 w 336"/>
                <a:gd name="T2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6" h="139">
                  <a:moveTo>
                    <a:pt x="1" y="139"/>
                  </a:moveTo>
                  <a:cubicBezTo>
                    <a:pt x="1" y="125"/>
                    <a:pt x="2" y="111"/>
                    <a:pt x="1" y="97"/>
                  </a:cubicBezTo>
                  <a:cubicBezTo>
                    <a:pt x="0" y="68"/>
                    <a:pt x="14" y="46"/>
                    <a:pt x="37" y="31"/>
                  </a:cubicBezTo>
                  <a:cubicBezTo>
                    <a:pt x="57" y="19"/>
                    <a:pt x="78" y="10"/>
                    <a:pt x="100" y="0"/>
                  </a:cubicBezTo>
                  <a:cubicBezTo>
                    <a:pt x="106" y="13"/>
                    <a:pt x="113" y="26"/>
                    <a:pt x="119" y="39"/>
                  </a:cubicBezTo>
                  <a:cubicBezTo>
                    <a:pt x="125" y="52"/>
                    <a:pt x="131" y="65"/>
                    <a:pt x="137" y="78"/>
                  </a:cubicBezTo>
                  <a:cubicBezTo>
                    <a:pt x="144" y="61"/>
                    <a:pt x="150" y="44"/>
                    <a:pt x="156" y="27"/>
                  </a:cubicBezTo>
                  <a:cubicBezTo>
                    <a:pt x="164" y="27"/>
                    <a:pt x="172" y="27"/>
                    <a:pt x="180" y="27"/>
                  </a:cubicBezTo>
                  <a:cubicBezTo>
                    <a:pt x="186" y="42"/>
                    <a:pt x="192" y="58"/>
                    <a:pt x="198" y="76"/>
                  </a:cubicBezTo>
                  <a:cubicBezTo>
                    <a:pt x="211" y="50"/>
                    <a:pt x="223" y="25"/>
                    <a:pt x="235" y="0"/>
                  </a:cubicBezTo>
                  <a:cubicBezTo>
                    <a:pt x="237" y="0"/>
                    <a:pt x="238" y="1"/>
                    <a:pt x="240" y="1"/>
                  </a:cubicBezTo>
                  <a:cubicBezTo>
                    <a:pt x="259" y="10"/>
                    <a:pt x="278" y="18"/>
                    <a:pt x="296" y="29"/>
                  </a:cubicBezTo>
                  <a:cubicBezTo>
                    <a:pt x="321" y="44"/>
                    <a:pt x="336" y="66"/>
                    <a:pt x="335" y="97"/>
                  </a:cubicBezTo>
                  <a:cubicBezTo>
                    <a:pt x="335" y="111"/>
                    <a:pt x="335" y="125"/>
                    <a:pt x="335" y="139"/>
                  </a:cubicBezTo>
                  <a:cubicBezTo>
                    <a:pt x="224" y="139"/>
                    <a:pt x="113" y="139"/>
                    <a:pt x="1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8371945" y="3459185"/>
            <a:ext cx="2089878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66991" y="315978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095978" y="5456190"/>
            <a:ext cx="203959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91024" y="515678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396927" y="5267582"/>
            <a:ext cx="2208365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48538" y="49681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Rectangle 50"/>
          <p:cNvSpPr/>
          <p:nvPr/>
        </p:nvSpPr>
        <p:spPr>
          <a:xfrm>
            <a:off x="1008391" y="2050542"/>
            <a:ext cx="4370291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58" name="TextBox 51"/>
          <p:cNvSpPr txBox="1"/>
          <p:nvPr/>
        </p:nvSpPr>
        <p:spPr>
          <a:xfrm>
            <a:off x="1003439" y="1751137"/>
            <a:ext cx="13074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53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5" name="Chart 2145"/>
          <p:cNvGraphicFramePr/>
          <p:nvPr/>
        </p:nvGraphicFramePr>
        <p:xfrm>
          <a:off x="1153094" y="2345804"/>
          <a:ext cx="5185101" cy="3548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150" name="Group 2150"/>
          <p:cNvGrpSpPr/>
          <p:nvPr/>
        </p:nvGrpSpPr>
        <p:grpSpPr>
          <a:xfrm>
            <a:off x="6913325" y="2973999"/>
            <a:ext cx="2153534" cy="900740"/>
            <a:chOff x="-1" y="0"/>
            <a:chExt cx="4823912" cy="2017653"/>
          </a:xfrm>
        </p:grpSpPr>
        <p:sp>
          <p:nvSpPr>
            <p:cNvPr id="2146" name="Shape 2146"/>
            <p:cNvSpPr/>
            <p:nvPr/>
          </p:nvSpPr>
          <p:spPr>
            <a:xfrm>
              <a:off x="-1" y="235194"/>
              <a:ext cx="1269970" cy="1269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42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7" name="Shape 2147"/>
            <p:cNvSpPr/>
            <p:nvPr/>
          </p:nvSpPr>
          <p:spPr>
            <a:xfrm>
              <a:off x="1371613" y="0"/>
              <a:ext cx="2815127" cy="5291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8" name="Shape 2148"/>
            <p:cNvSpPr/>
            <p:nvPr/>
          </p:nvSpPr>
          <p:spPr>
            <a:xfrm>
              <a:off x="1431096" y="724419"/>
              <a:ext cx="3392815" cy="12932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defTabSz="816385">
                <a:lnSpc>
                  <a:spcPct val="120000"/>
                </a:lnSpc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49" name="Shape 2149"/>
            <p:cNvSpPr/>
            <p:nvPr/>
          </p:nvSpPr>
          <p:spPr>
            <a:xfrm>
              <a:off x="400065" y="568594"/>
              <a:ext cx="509882" cy="603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60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55" name="Group 2155"/>
          <p:cNvGrpSpPr/>
          <p:nvPr/>
        </p:nvGrpSpPr>
        <p:grpSpPr>
          <a:xfrm>
            <a:off x="6913327" y="4696445"/>
            <a:ext cx="2166811" cy="900740"/>
            <a:chOff x="-1" y="0"/>
            <a:chExt cx="4853654" cy="2017656"/>
          </a:xfrm>
        </p:grpSpPr>
        <p:sp>
          <p:nvSpPr>
            <p:cNvPr id="2151" name="Shape 2151"/>
            <p:cNvSpPr/>
            <p:nvPr/>
          </p:nvSpPr>
          <p:spPr>
            <a:xfrm>
              <a:off x="-1" y="235192"/>
              <a:ext cx="1269970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42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" name="Shape 2152"/>
            <p:cNvSpPr/>
            <p:nvPr/>
          </p:nvSpPr>
          <p:spPr>
            <a:xfrm>
              <a:off x="1401353" y="0"/>
              <a:ext cx="2815127" cy="5291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3" name="Shape 2153"/>
            <p:cNvSpPr/>
            <p:nvPr/>
          </p:nvSpPr>
          <p:spPr>
            <a:xfrm>
              <a:off x="1460837" y="724420"/>
              <a:ext cx="3392816" cy="129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defTabSz="816385">
                <a:lnSpc>
                  <a:spcPct val="120000"/>
                </a:lnSpc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54" name="Shape 2154"/>
            <p:cNvSpPr/>
            <p:nvPr/>
          </p:nvSpPr>
          <p:spPr>
            <a:xfrm>
              <a:off x="400065" y="574049"/>
              <a:ext cx="509882" cy="603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60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0" name="Group 2160"/>
          <p:cNvGrpSpPr/>
          <p:nvPr/>
        </p:nvGrpSpPr>
        <p:grpSpPr>
          <a:xfrm>
            <a:off x="9453711" y="2974000"/>
            <a:ext cx="2201083" cy="900740"/>
            <a:chOff x="0" y="0"/>
            <a:chExt cx="4930421" cy="2017656"/>
          </a:xfrm>
        </p:grpSpPr>
        <p:sp>
          <p:nvSpPr>
            <p:cNvPr id="2156" name="Shape 2156"/>
            <p:cNvSpPr/>
            <p:nvPr/>
          </p:nvSpPr>
          <p:spPr>
            <a:xfrm>
              <a:off x="0" y="235193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42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7" name="Shape 2157"/>
            <p:cNvSpPr/>
            <p:nvPr/>
          </p:nvSpPr>
          <p:spPr>
            <a:xfrm>
              <a:off x="1478123" y="0"/>
              <a:ext cx="2815126" cy="5291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8" name="Shape 2158"/>
            <p:cNvSpPr/>
            <p:nvPr/>
          </p:nvSpPr>
          <p:spPr>
            <a:xfrm>
              <a:off x="1537608" y="724420"/>
              <a:ext cx="3392813" cy="129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defTabSz="816385">
                <a:lnSpc>
                  <a:spcPct val="120000"/>
                </a:lnSpc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59" name="Shape 2159"/>
            <p:cNvSpPr/>
            <p:nvPr/>
          </p:nvSpPr>
          <p:spPr>
            <a:xfrm>
              <a:off x="400068" y="568594"/>
              <a:ext cx="509882" cy="603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60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5" name="Group 2165"/>
          <p:cNvGrpSpPr/>
          <p:nvPr/>
        </p:nvGrpSpPr>
        <p:grpSpPr>
          <a:xfrm>
            <a:off x="9453714" y="4696445"/>
            <a:ext cx="2214360" cy="900740"/>
            <a:chOff x="0" y="0"/>
            <a:chExt cx="4960164" cy="2017656"/>
          </a:xfrm>
        </p:grpSpPr>
        <p:sp>
          <p:nvSpPr>
            <p:cNvPr id="2161" name="Shape 2161"/>
            <p:cNvSpPr/>
            <p:nvPr/>
          </p:nvSpPr>
          <p:spPr>
            <a:xfrm>
              <a:off x="0" y="235192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42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2" name="Shape 2162"/>
            <p:cNvSpPr/>
            <p:nvPr/>
          </p:nvSpPr>
          <p:spPr>
            <a:xfrm>
              <a:off x="1507864" y="0"/>
              <a:ext cx="2815128" cy="5291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3" name="Shape 2163"/>
            <p:cNvSpPr/>
            <p:nvPr/>
          </p:nvSpPr>
          <p:spPr>
            <a:xfrm>
              <a:off x="1567350" y="724420"/>
              <a:ext cx="3392814" cy="129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defTabSz="816385">
                <a:lnSpc>
                  <a:spcPct val="120000"/>
                </a:lnSpc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164" name="Shape 2164"/>
            <p:cNvSpPr/>
            <p:nvPr/>
          </p:nvSpPr>
          <p:spPr>
            <a:xfrm>
              <a:off x="400066" y="574049"/>
              <a:ext cx="509882" cy="603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60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60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83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5" grpId="0" advAuto="0"/>
      <p:bldP spid="2150" grpId="0" advAuto="0"/>
      <p:bldP spid="2155" grpId="0" advAuto="0"/>
      <p:bldP spid="2160" grpId="0" advAuto="0"/>
      <p:bldP spid="2165" grpId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9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67" y="580571"/>
            <a:ext cx="8702722" cy="6071508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5937789" y="1528094"/>
            <a:ext cx="6920961" cy="4176464"/>
          </a:xfrm>
          <a:prstGeom prst="roundRect">
            <a:avLst>
              <a:gd name="adj" fmla="val 0"/>
            </a:avLst>
          </a:prstGeom>
          <a:solidFill>
            <a:srgbClr val="1567B1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413647" y="2251666"/>
            <a:ext cx="3077903" cy="176939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303042" y="4107622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091926" y="2071050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3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091926" y="2940518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091926" y="3809986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091926" y="4679455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3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 rot="5400000">
            <a:off x="4522561" y="3518784"/>
            <a:ext cx="2830454" cy="195085"/>
            <a:chOff x="1292350" y="-1299312"/>
            <a:chExt cx="7721856" cy="3007554"/>
          </a:xfrm>
        </p:grpSpPr>
        <p:sp>
          <p:nvSpPr>
            <p:cNvPr id="17" name="Rectangle 74"/>
            <p:cNvSpPr/>
            <p:nvPr/>
          </p:nvSpPr>
          <p:spPr>
            <a:xfrm>
              <a:off x="1292350" y="-1285081"/>
              <a:ext cx="1930464" cy="2993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90"/>
            <p:cNvSpPr/>
            <p:nvPr/>
          </p:nvSpPr>
          <p:spPr>
            <a:xfrm>
              <a:off x="3222814" y="-1285081"/>
              <a:ext cx="1930464" cy="299332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27"/>
            <p:cNvSpPr/>
            <p:nvPr/>
          </p:nvSpPr>
          <p:spPr>
            <a:xfrm>
              <a:off x="5153278" y="-1291779"/>
              <a:ext cx="1930464" cy="29923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Rectangle 138"/>
            <p:cNvSpPr/>
            <p:nvPr/>
          </p:nvSpPr>
          <p:spPr>
            <a:xfrm>
              <a:off x="7083742" y="-1299312"/>
              <a:ext cx="1930464" cy="29933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39858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00">
        <p15:prstTrans prst="airplan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084" y="580571"/>
            <a:ext cx="8702722" cy="6071508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1" y="2392189"/>
            <a:ext cx="8205444" cy="2448273"/>
          </a:xfrm>
          <a:prstGeom prst="roundRect">
            <a:avLst>
              <a:gd name="adj" fmla="val 0"/>
            </a:avLst>
          </a:prstGeom>
          <a:solidFill>
            <a:srgbClr val="1567B1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83589" y="4750387"/>
            <a:ext cx="7721856" cy="180149"/>
            <a:chOff x="1292350" y="-1299312"/>
            <a:chExt cx="7721856" cy="3007554"/>
          </a:xfrm>
        </p:grpSpPr>
        <p:sp>
          <p:nvSpPr>
            <p:cNvPr id="10" name="Rectangle 74"/>
            <p:cNvSpPr/>
            <p:nvPr/>
          </p:nvSpPr>
          <p:spPr>
            <a:xfrm>
              <a:off x="1292350" y="-1285081"/>
              <a:ext cx="1930464" cy="2993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0"/>
            <p:cNvSpPr/>
            <p:nvPr/>
          </p:nvSpPr>
          <p:spPr>
            <a:xfrm>
              <a:off x="3222814" y="-1285081"/>
              <a:ext cx="1930464" cy="299332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27"/>
            <p:cNvSpPr/>
            <p:nvPr/>
          </p:nvSpPr>
          <p:spPr>
            <a:xfrm>
              <a:off x="5153278" y="-1291779"/>
              <a:ext cx="1930464" cy="29923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38"/>
            <p:cNvSpPr/>
            <p:nvPr/>
          </p:nvSpPr>
          <p:spPr>
            <a:xfrm>
              <a:off x="7083742" y="-1299312"/>
              <a:ext cx="1930464" cy="29933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264430"/>
            <a:ext cx="480131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773925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20XX 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628083" y="2039194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98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203187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43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83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799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95112" y="1665233"/>
            <a:ext cx="2586211" cy="29811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77425" y="1670791"/>
            <a:ext cx="2586211" cy="29811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59738" y="1670788"/>
            <a:ext cx="2586211" cy="298110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3166" y="4950503"/>
            <a:ext cx="260584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95112" y="494978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7424" y="494906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9737" y="4948341"/>
            <a:ext cx="258621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805851" y="5769689"/>
            <a:ext cx="1124259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1" y="5985713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5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27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475216" y="2257044"/>
            <a:ext cx="1973262" cy="118186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862370" y="3386138"/>
            <a:ext cx="1809750" cy="578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 fontAlgn="base">
              <a:lnSpc>
                <a:spcPct val="120000"/>
              </a:lnSpc>
              <a:spcBef>
                <a:spcPts val="45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04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5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014" y="580571"/>
            <a:ext cx="8702722" cy="607150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" y="2392189"/>
            <a:ext cx="12858750" cy="2448273"/>
          </a:xfrm>
          <a:prstGeom prst="roundRect">
            <a:avLst>
              <a:gd name="adj" fmla="val 0"/>
            </a:avLst>
          </a:prstGeom>
          <a:solidFill>
            <a:srgbClr val="1567B1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333031" y="2821067"/>
            <a:ext cx="78233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>
                <a:solidFill>
                  <a:schemeClr val="bg1"/>
                </a:solidFill>
                <a:cs typeface="Arial" panose="020B0604020202020204" pitchFamily="34" charset="0"/>
              </a:rPr>
              <a:t>谢谢聆听！</a:t>
            </a: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666264" y="2864062"/>
            <a:ext cx="39088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5400" dirty="0">
                <a:solidFill>
                  <a:schemeClr val="bg1"/>
                </a:solidFill>
                <a:cs typeface="Arial" panose="020B0604020202020204" pitchFamily="34" charset="0"/>
              </a:rPr>
              <a:t>THANKS</a:t>
            </a:r>
            <a:endParaRPr lang="zh-CN" altLang="en-US" sz="5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529546" y="4123936"/>
            <a:ext cx="3799657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:sunny   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时间：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2020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年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6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月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12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日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568446" y="4750387"/>
            <a:ext cx="7721856" cy="180149"/>
            <a:chOff x="1292350" y="-1299312"/>
            <a:chExt cx="7721856" cy="3007554"/>
          </a:xfrm>
        </p:grpSpPr>
        <p:sp>
          <p:nvSpPr>
            <p:cNvPr id="12" name="Rectangle 74"/>
            <p:cNvSpPr/>
            <p:nvPr/>
          </p:nvSpPr>
          <p:spPr>
            <a:xfrm>
              <a:off x="1292350" y="-1285081"/>
              <a:ext cx="1930464" cy="2993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90"/>
            <p:cNvSpPr/>
            <p:nvPr/>
          </p:nvSpPr>
          <p:spPr>
            <a:xfrm>
              <a:off x="3222814" y="-1285081"/>
              <a:ext cx="1930464" cy="299332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27"/>
            <p:cNvSpPr/>
            <p:nvPr/>
          </p:nvSpPr>
          <p:spPr>
            <a:xfrm>
              <a:off x="5153278" y="-1291779"/>
              <a:ext cx="1930464" cy="29923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138"/>
            <p:cNvSpPr/>
            <p:nvPr/>
          </p:nvSpPr>
          <p:spPr>
            <a:xfrm>
              <a:off x="7083742" y="-1299312"/>
              <a:ext cx="1930464" cy="29933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50696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8" grpId="0"/>
      <p:bldP spid="18" grpId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084" y="580571"/>
            <a:ext cx="8702722" cy="6071508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1" y="2392189"/>
            <a:ext cx="8205444" cy="2448273"/>
          </a:xfrm>
          <a:prstGeom prst="roundRect">
            <a:avLst>
              <a:gd name="adj" fmla="val 0"/>
            </a:avLst>
          </a:prstGeom>
          <a:solidFill>
            <a:srgbClr val="1567B1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83589" y="4750387"/>
            <a:ext cx="7721856" cy="180149"/>
            <a:chOff x="1292350" y="-1299312"/>
            <a:chExt cx="7721856" cy="3007554"/>
          </a:xfrm>
        </p:grpSpPr>
        <p:sp>
          <p:nvSpPr>
            <p:cNvPr id="10" name="Rectangle 74"/>
            <p:cNvSpPr/>
            <p:nvPr/>
          </p:nvSpPr>
          <p:spPr>
            <a:xfrm>
              <a:off x="1292350" y="-1285081"/>
              <a:ext cx="1930464" cy="2993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0"/>
            <p:cNvSpPr/>
            <p:nvPr/>
          </p:nvSpPr>
          <p:spPr>
            <a:xfrm>
              <a:off x="3222814" y="-1285081"/>
              <a:ext cx="1930464" cy="299332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27"/>
            <p:cNvSpPr/>
            <p:nvPr/>
          </p:nvSpPr>
          <p:spPr>
            <a:xfrm>
              <a:off x="5153278" y="-1291779"/>
              <a:ext cx="1930464" cy="29923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38"/>
            <p:cNvSpPr/>
            <p:nvPr/>
          </p:nvSpPr>
          <p:spPr>
            <a:xfrm>
              <a:off x="7083742" y="-1299312"/>
              <a:ext cx="1930464" cy="29933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264430"/>
            <a:ext cx="480131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773925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20XX 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628083" y="2039194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98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34224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886" y="2380204"/>
            <a:ext cx="2520000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3886" y="2380202"/>
            <a:ext cx="2520000" cy="287924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92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963886" y="2380203"/>
            <a:ext cx="2520000" cy="2879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923886" y="2380201"/>
            <a:ext cx="2520000" cy="28792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40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44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963886" y="5259450"/>
            <a:ext cx="252000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579169" y="5985568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675147" y="5985568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772294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869350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4104655" y="3640566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9200633" y="3640566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4297780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9394836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1348919" y="1663722"/>
            <a:ext cx="1016091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570579" y="1312069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31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296825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296825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296825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179597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179597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179597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275906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3970405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234038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090541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2759061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2759061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3970405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3970405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799157" y="3115777"/>
            <a:ext cx="1211263" cy="2585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359291" y="2125062"/>
            <a:ext cx="1663700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126931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126931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33827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33827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33827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124364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124364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051113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049272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0567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033796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292393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71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/>
          <p:cNvSpPr/>
          <p:nvPr/>
        </p:nvSpPr>
        <p:spPr>
          <a:xfrm>
            <a:off x="1292350" y="1830356"/>
            <a:ext cx="1930464" cy="299332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87" tIns="64293" rIns="128587" bIns="64293" anchor="ctr"/>
          <a:lstStyle/>
          <a:p>
            <a:pPr algn="ctr" defTabSz="57403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92350" y="2329274"/>
            <a:ext cx="1930464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1482061" y="1965740"/>
            <a:ext cx="155104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Regular" charset="0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Regular" charset="0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1511090" y="2751541"/>
            <a:ext cx="1492984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91" name="Rectangle 90"/>
          <p:cNvSpPr/>
          <p:nvPr/>
        </p:nvSpPr>
        <p:spPr>
          <a:xfrm>
            <a:off x="3373435" y="1830356"/>
            <a:ext cx="1930464" cy="299332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87" tIns="64293" rIns="128587" bIns="64293" anchor="ctr"/>
          <a:lstStyle/>
          <a:p>
            <a:pPr algn="ctr" defTabSz="57403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8" name="Straight Connector 97"/>
          <p:cNvCxnSpPr/>
          <p:nvPr/>
        </p:nvCxnSpPr>
        <p:spPr>
          <a:xfrm>
            <a:off x="3373435" y="2329274"/>
            <a:ext cx="1930464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>
            <a:spLocks noChangeArrowheads="1"/>
          </p:cNvSpPr>
          <p:nvPr/>
        </p:nvSpPr>
        <p:spPr bwMode="auto">
          <a:xfrm>
            <a:off x="3563146" y="1965740"/>
            <a:ext cx="155104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Regular" charset="0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Regular" charset="0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>
            <a:spLocks noChangeArrowheads="1"/>
          </p:cNvSpPr>
          <p:nvPr/>
        </p:nvSpPr>
        <p:spPr bwMode="auto">
          <a:xfrm>
            <a:off x="3592175" y="2751541"/>
            <a:ext cx="1492984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5468745" y="1823658"/>
            <a:ext cx="1930464" cy="299232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87" tIns="64293" rIns="128587" bIns="64293" anchor="ctr"/>
          <a:lstStyle/>
          <a:p>
            <a:pPr algn="ctr" defTabSz="57403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1" name="Straight Connector 130"/>
          <p:cNvCxnSpPr/>
          <p:nvPr/>
        </p:nvCxnSpPr>
        <p:spPr>
          <a:xfrm>
            <a:off x="5468745" y="2322577"/>
            <a:ext cx="1930464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>
            <a:spLocks noChangeArrowheads="1"/>
          </p:cNvSpPr>
          <p:nvPr/>
        </p:nvSpPr>
        <p:spPr bwMode="auto">
          <a:xfrm>
            <a:off x="5658456" y="1958206"/>
            <a:ext cx="155104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Regular" charset="0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Regular" charset="0"/>
              <a:sym typeface="Arial" panose="020B0604020202020204" pitchFamily="34" charset="0"/>
            </a:endParaRPr>
          </a:p>
        </p:txBody>
      </p:sp>
      <p:sp>
        <p:nvSpPr>
          <p:cNvPr id="137" name="TextBox 136"/>
          <p:cNvSpPr txBox="1">
            <a:spLocks noChangeArrowheads="1"/>
          </p:cNvSpPr>
          <p:nvPr/>
        </p:nvSpPr>
        <p:spPr bwMode="auto">
          <a:xfrm>
            <a:off x="5687485" y="2744006"/>
            <a:ext cx="1492984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7557361" y="1816125"/>
            <a:ext cx="1930464" cy="299332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87" tIns="64293" rIns="128587" bIns="64293" anchor="ctr"/>
          <a:lstStyle/>
          <a:p>
            <a:pPr algn="ctr" defTabSz="57403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1" name="Straight Connector 140"/>
          <p:cNvCxnSpPr/>
          <p:nvPr/>
        </p:nvCxnSpPr>
        <p:spPr>
          <a:xfrm>
            <a:off x="7557361" y="2315044"/>
            <a:ext cx="1930464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>
            <a:spLocks noChangeArrowheads="1"/>
          </p:cNvSpPr>
          <p:nvPr/>
        </p:nvSpPr>
        <p:spPr bwMode="auto">
          <a:xfrm>
            <a:off x="7747072" y="1951509"/>
            <a:ext cx="155104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Regular" charset="0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Regular" charset="0"/>
              <a:sym typeface="Arial" panose="020B0604020202020204" pitchFamily="34" charset="0"/>
            </a:endParaRPr>
          </a:p>
        </p:txBody>
      </p:sp>
      <p:sp>
        <p:nvSpPr>
          <p:cNvPr id="158" name="TextBox 157"/>
          <p:cNvSpPr txBox="1">
            <a:spLocks noChangeArrowheads="1"/>
          </p:cNvSpPr>
          <p:nvPr/>
        </p:nvSpPr>
        <p:spPr bwMode="auto">
          <a:xfrm>
            <a:off x="7776101" y="2737309"/>
            <a:ext cx="1492984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60" name="Rectangle 159"/>
          <p:cNvSpPr/>
          <p:nvPr/>
        </p:nvSpPr>
        <p:spPr>
          <a:xfrm>
            <a:off x="9638447" y="1816125"/>
            <a:ext cx="1930464" cy="299332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87" tIns="64293" rIns="128587" bIns="64293" anchor="ctr"/>
          <a:lstStyle/>
          <a:p>
            <a:pPr algn="ctr" defTabSz="57403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2" name="Straight Connector 161"/>
          <p:cNvCxnSpPr/>
          <p:nvPr/>
        </p:nvCxnSpPr>
        <p:spPr>
          <a:xfrm>
            <a:off x="9638447" y="2315044"/>
            <a:ext cx="1930464" cy="0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>
            <a:spLocks noChangeArrowheads="1"/>
          </p:cNvSpPr>
          <p:nvPr/>
        </p:nvSpPr>
        <p:spPr bwMode="auto">
          <a:xfrm>
            <a:off x="9828158" y="1951509"/>
            <a:ext cx="155104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Regular" charset="0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 Regular" charset="0"/>
              <a:sym typeface="Arial" panose="020B0604020202020204" pitchFamily="34" charset="0"/>
            </a:endParaRPr>
          </a:p>
        </p:txBody>
      </p:sp>
      <p:sp>
        <p:nvSpPr>
          <p:cNvPr id="164" name="TextBox 163"/>
          <p:cNvSpPr txBox="1">
            <a:spLocks noChangeArrowheads="1"/>
          </p:cNvSpPr>
          <p:nvPr/>
        </p:nvSpPr>
        <p:spPr bwMode="auto">
          <a:xfrm>
            <a:off x="9857187" y="2737309"/>
            <a:ext cx="1492984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 Light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8" name="Title 20"/>
          <p:cNvSpPr txBox="1">
            <a:spLocks/>
          </p:cNvSpPr>
          <p:nvPr/>
        </p:nvSpPr>
        <p:spPr bwMode="auto">
          <a:xfrm>
            <a:off x="1289161" y="5066592"/>
            <a:ext cx="102797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defTabSz="4572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kern="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kern="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directly.Please</a:t>
            </a:r>
            <a:r>
              <a: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97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85" grpId="0"/>
      <p:bldP spid="86" grpId="0"/>
      <p:bldP spid="91" grpId="0" animBg="1"/>
      <p:bldP spid="103" grpId="0"/>
      <p:bldP spid="106" grpId="0"/>
      <p:bldP spid="128" grpId="0" animBg="1"/>
      <p:bldP spid="136" grpId="0"/>
      <p:bldP spid="137" grpId="0"/>
      <p:bldP spid="139" grpId="0" animBg="1"/>
      <p:bldP spid="143" grpId="0"/>
      <p:bldP spid="158" grpId="0"/>
      <p:bldP spid="160" grpId="0" animBg="1"/>
      <p:bldP spid="163" grpId="0"/>
      <p:bldP spid="164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" name="Shape 2170"/>
          <p:cNvSpPr/>
          <p:nvPr/>
        </p:nvSpPr>
        <p:spPr>
          <a:xfrm>
            <a:off x="2240244" y="4746016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0" name="Group 2190"/>
          <p:cNvGrpSpPr/>
          <p:nvPr/>
        </p:nvGrpSpPr>
        <p:grpSpPr>
          <a:xfrm>
            <a:off x="1543650" y="1468251"/>
            <a:ext cx="9771451" cy="2828342"/>
            <a:chOff x="0" y="-17591"/>
            <a:chExt cx="18530583" cy="5363668"/>
          </a:xfrm>
        </p:grpSpPr>
        <p:sp>
          <p:nvSpPr>
            <p:cNvPr id="2171" name="Shape 2171"/>
            <p:cNvSpPr/>
            <p:nvPr/>
          </p:nvSpPr>
          <p:spPr>
            <a:xfrm>
              <a:off x="6325911" y="2400635"/>
              <a:ext cx="5077120" cy="1512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2" name="Shape 2172"/>
            <p:cNvSpPr/>
            <p:nvPr/>
          </p:nvSpPr>
          <p:spPr>
            <a:xfrm>
              <a:off x="74474" y="-17591"/>
              <a:ext cx="7638255" cy="3918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3" name="Shape 2173"/>
            <p:cNvSpPr/>
            <p:nvPr/>
          </p:nvSpPr>
          <p:spPr>
            <a:xfrm>
              <a:off x="3893601" y="876170"/>
              <a:ext cx="5077119" cy="3036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4" name="Shape 2174"/>
            <p:cNvSpPr/>
            <p:nvPr/>
          </p:nvSpPr>
          <p:spPr>
            <a:xfrm>
              <a:off x="8417327" y="1959711"/>
              <a:ext cx="5077118" cy="1947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5" name="Shape 2175"/>
            <p:cNvSpPr/>
            <p:nvPr/>
          </p:nvSpPr>
          <p:spPr>
            <a:xfrm>
              <a:off x="10342380" y="1606004"/>
              <a:ext cx="5077119" cy="2301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5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6" name="Shape 2176"/>
            <p:cNvSpPr/>
            <p:nvPr/>
          </p:nvSpPr>
          <p:spPr>
            <a:xfrm>
              <a:off x="13218076" y="1959824"/>
              <a:ext cx="5077119" cy="1947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cubicBezTo>
                    <a:pt x="19657" y="18392"/>
                    <a:pt x="17864" y="14854"/>
                    <a:pt x="16242" y="11028"/>
                  </a:cubicBezTo>
                  <a:cubicBezTo>
                    <a:pt x="15413" y="9073"/>
                    <a:pt x="14630" y="7045"/>
                    <a:pt x="13761" y="5156"/>
                  </a:cubicBezTo>
                  <a:cubicBezTo>
                    <a:pt x="12900" y="3286"/>
                    <a:pt x="11960" y="1561"/>
                    <a:pt x="10950" y="0"/>
                  </a:cubicBezTo>
                  <a:cubicBezTo>
                    <a:pt x="10208" y="836"/>
                    <a:pt x="9529" y="1867"/>
                    <a:pt x="8932" y="3064"/>
                  </a:cubicBezTo>
                  <a:cubicBezTo>
                    <a:pt x="8277" y="4376"/>
                    <a:pt x="7729" y="5870"/>
                    <a:pt x="7158" y="7324"/>
                  </a:cubicBezTo>
                  <a:cubicBezTo>
                    <a:pt x="5075" y="12627"/>
                    <a:pt x="2672" y="17420"/>
                    <a:pt x="0" y="21600"/>
                  </a:cubicBezTo>
                  <a:close/>
                </a:path>
              </a:pathLst>
            </a:custGeom>
            <a:solidFill>
              <a:schemeClr val="accent6">
                <a:alpha val="8068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7" name="Shape 2177"/>
            <p:cNvSpPr/>
            <p:nvPr/>
          </p:nvSpPr>
          <p:spPr>
            <a:xfrm>
              <a:off x="0" y="4306062"/>
              <a:ext cx="18530583" cy="170821"/>
            </a:xfrm>
            <a:prstGeom prst="roundRect">
              <a:avLst>
                <a:gd name="adj" fmla="val 50000"/>
              </a:avLst>
            </a:prstGeom>
            <a:solidFill>
              <a:srgbClr val="D4D2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8" name="Shape 2178"/>
            <p:cNvSpPr/>
            <p:nvPr/>
          </p:nvSpPr>
          <p:spPr>
            <a:xfrm>
              <a:off x="3833390" y="4254349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9" name="Shape 2179"/>
            <p:cNvSpPr/>
            <p:nvPr/>
          </p:nvSpPr>
          <p:spPr>
            <a:xfrm>
              <a:off x="6295037" y="4317355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0" name="Shape 2180"/>
            <p:cNvSpPr/>
            <p:nvPr/>
          </p:nvSpPr>
          <p:spPr>
            <a:xfrm>
              <a:off x="10818762" y="4254349"/>
              <a:ext cx="274234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1" name="Shape 2181"/>
            <p:cNvSpPr/>
            <p:nvPr/>
          </p:nvSpPr>
          <p:spPr>
            <a:xfrm>
              <a:off x="12743723" y="4254349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2" name="Shape 2182"/>
            <p:cNvSpPr/>
            <p:nvPr/>
          </p:nvSpPr>
          <p:spPr>
            <a:xfrm>
              <a:off x="15619511" y="4254349"/>
              <a:ext cx="274234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3" name="Shape 2183"/>
            <p:cNvSpPr/>
            <p:nvPr/>
          </p:nvSpPr>
          <p:spPr>
            <a:xfrm>
              <a:off x="8756684" y="4254349"/>
              <a:ext cx="274233" cy="274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4" name="Shape 2184"/>
            <p:cNvSpPr/>
            <p:nvPr/>
          </p:nvSpPr>
          <p:spPr>
            <a:xfrm>
              <a:off x="3325501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5" name="Shape 2185"/>
            <p:cNvSpPr/>
            <p:nvPr/>
          </p:nvSpPr>
          <p:spPr>
            <a:xfrm>
              <a:off x="5784926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6" name="Shape 2186"/>
            <p:cNvSpPr/>
            <p:nvPr/>
          </p:nvSpPr>
          <p:spPr>
            <a:xfrm>
              <a:off x="8198581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7" name="Shape 2187"/>
            <p:cNvSpPr/>
            <p:nvPr/>
          </p:nvSpPr>
          <p:spPr>
            <a:xfrm>
              <a:off x="10325833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8" name="Shape 2188"/>
            <p:cNvSpPr/>
            <p:nvPr/>
          </p:nvSpPr>
          <p:spPr>
            <a:xfrm>
              <a:off x="12207614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9" name="Shape 2189"/>
            <p:cNvSpPr/>
            <p:nvPr/>
          </p:nvSpPr>
          <p:spPr>
            <a:xfrm>
              <a:off x="15150333" y="4898111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91" name="Shape 2191"/>
          <p:cNvSpPr/>
          <p:nvPr/>
        </p:nvSpPr>
        <p:spPr>
          <a:xfrm>
            <a:off x="2496492" y="4689053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2" name="Shape 2192"/>
          <p:cNvSpPr/>
          <p:nvPr/>
        </p:nvSpPr>
        <p:spPr>
          <a:xfrm>
            <a:off x="2496493" y="4940522"/>
            <a:ext cx="1832581" cy="282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sz="8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93" name="Shape 2193"/>
          <p:cNvSpPr/>
          <p:nvPr/>
        </p:nvSpPr>
        <p:spPr>
          <a:xfrm>
            <a:off x="2240244" y="5646632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4" name="Shape 2194"/>
          <p:cNvSpPr/>
          <p:nvPr/>
        </p:nvSpPr>
        <p:spPr>
          <a:xfrm>
            <a:off x="2496492" y="5589669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5" name="Shape 2195"/>
          <p:cNvSpPr/>
          <p:nvPr/>
        </p:nvSpPr>
        <p:spPr>
          <a:xfrm>
            <a:off x="2496493" y="5841139"/>
            <a:ext cx="1832581" cy="295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2196" name="Shape 2196"/>
          <p:cNvSpPr/>
          <p:nvPr/>
        </p:nvSpPr>
        <p:spPr>
          <a:xfrm>
            <a:off x="5392295" y="4746016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7" name="Shape 2197"/>
          <p:cNvSpPr/>
          <p:nvPr/>
        </p:nvSpPr>
        <p:spPr>
          <a:xfrm>
            <a:off x="5648543" y="4689053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8" name="Shape 2198"/>
          <p:cNvSpPr/>
          <p:nvPr/>
        </p:nvSpPr>
        <p:spPr>
          <a:xfrm>
            <a:off x="5648544" y="4940522"/>
            <a:ext cx="1832581" cy="282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2199" name="Shape 2199"/>
          <p:cNvSpPr/>
          <p:nvPr/>
        </p:nvSpPr>
        <p:spPr>
          <a:xfrm>
            <a:off x="8544346" y="4746016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0" name="Shape 2200"/>
          <p:cNvSpPr/>
          <p:nvPr/>
        </p:nvSpPr>
        <p:spPr>
          <a:xfrm>
            <a:off x="8800595" y="4689053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1" name="Shape 2201"/>
          <p:cNvSpPr/>
          <p:nvPr/>
        </p:nvSpPr>
        <p:spPr>
          <a:xfrm>
            <a:off x="8800595" y="4940522"/>
            <a:ext cx="1832582" cy="295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2202" name="Shape 2202"/>
          <p:cNvSpPr/>
          <p:nvPr/>
        </p:nvSpPr>
        <p:spPr>
          <a:xfrm>
            <a:off x="5392295" y="5646632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3" name="Shape 2203"/>
          <p:cNvSpPr/>
          <p:nvPr/>
        </p:nvSpPr>
        <p:spPr>
          <a:xfrm>
            <a:off x="5648543" y="5589669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4" name="Shape 2204"/>
          <p:cNvSpPr/>
          <p:nvPr/>
        </p:nvSpPr>
        <p:spPr>
          <a:xfrm>
            <a:off x="5648544" y="5841139"/>
            <a:ext cx="1832581" cy="295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2205" name="Shape 2205"/>
          <p:cNvSpPr/>
          <p:nvPr/>
        </p:nvSpPr>
        <p:spPr>
          <a:xfrm>
            <a:off x="8544346" y="5646632"/>
            <a:ext cx="144607" cy="14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8" h="19678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/>
            </a:pPr>
            <a:endParaRPr sz="168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6" name="Shape 2206"/>
          <p:cNvSpPr/>
          <p:nvPr/>
        </p:nvSpPr>
        <p:spPr>
          <a:xfrm>
            <a:off x="8800594" y="5589669"/>
            <a:ext cx="1077218" cy="236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457200">
              <a:defRPr sz="34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7" name="Shape 2207"/>
          <p:cNvSpPr/>
          <p:nvPr/>
        </p:nvSpPr>
        <p:spPr>
          <a:xfrm>
            <a:off x="8800595" y="5841139"/>
            <a:ext cx="1832582" cy="295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defRPr sz="1800">
                <a:solidFill>
                  <a:srgbClr val="828589"/>
                </a:solidFill>
                <a:latin typeface="STIXGeneral-Regular"/>
                <a:ea typeface="STIXGeneral-Regular"/>
                <a:cs typeface="STIXGeneral-Regular"/>
                <a:sym typeface="STIXGeneral-Regular"/>
              </a:defRPr>
            </a:lvl1pPr>
          </a:lstStyle>
          <a:p>
            <a:pPr lvl="0" defTabSz="964326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</a:p>
        </p:txBody>
      </p:sp>
      <p:sp>
        <p:nvSpPr>
          <p:cNvPr id="40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26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0" grpId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084" y="580571"/>
            <a:ext cx="8702722" cy="6071508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1" y="2392189"/>
            <a:ext cx="8205444" cy="2448273"/>
          </a:xfrm>
          <a:prstGeom prst="roundRect">
            <a:avLst>
              <a:gd name="adj" fmla="val 0"/>
            </a:avLst>
          </a:prstGeom>
          <a:solidFill>
            <a:srgbClr val="1567B1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83589" y="4750387"/>
            <a:ext cx="7721856" cy="180149"/>
            <a:chOff x="1292350" y="-1299312"/>
            <a:chExt cx="7721856" cy="3007554"/>
          </a:xfrm>
        </p:grpSpPr>
        <p:sp>
          <p:nvSpPr>
            <p:cNvPr id="10" name="Rectangle 74"/>
            <p:cNvSpPr/>
            <p:nvPr/>
          </p:nvSpPr>
          <p:spPr>
            <a:xfrm>
              <a:off x="1292350" y="-1285081"/>
              <a:ext cx="1930464" cy="2993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0"/>
            <p:cNvSpPr/>
            <p:nvPr/>
          </p:nvSpPr>
          <p:spPr>
            <a:xfrm>
              <a:off x="3222814" y="-1285081"/>
              <a:ext cx="1930464" cy="299332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27"/>
            <p:cNvSpPr/>
            <p:nvPr/>
          </p:nvSpPr>
          <p:spPr>
            <a:xfrm>
              <a:off x="5153278" y="-1291779"/>
              <a:ext cx="1930464" cy="29923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38"/>
            <p:cNvSpPr/>
            <p:nvPr/>
          </p:nvSpPr>
          <p:spPr>
            <a:xfrm>
              <a:off x="7083742" y="-1299312"/>
              <a:ext cx="1930464" cy="29933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8587" tIns="64293" rIns="128587" bIns="64293" anchor="ctr"/>
            <a:lstStyle/>
            <a:p>
              <a:pPr algn="ctr" defTabSz="57403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264430"/>
            <a:ext cx="480131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773925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20XX 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628083" y="2039194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98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39252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246681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72255" y="246681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44510" y="2466817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716765" y="246681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289020" y="246681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4552792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572255" y="4552792"/>
            <a:ext cx="2569730" cy="2089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144510" y="4552792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716765" y="4552792"/>
            <a:ext cx="2569730" cy="20894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289020" y="4552792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5"/>
          <p:cNvSpPr txBox="1"/>
          <p:nvPr/>
        </p:nvSpPr>
        <p:spPr>
          <a:xfrm>
            <a:off x="367315" y="3505392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367315" y="321368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15"/>
          <p:cNvSpPr txBox="1"/>
          <p:nvPr/>
        </p:nvSpPr>
        <p:spPr>
          <a:xfrm>
            <a:off x="3017210" y="5607891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3017210" y="531618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11119" y="3449409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11119" y="315770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8130385" y="5607891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8130385" y="531618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TextBox 15"/>
          <p:cNvSpPr txBox="1"/>
          <p:nvPr/>
        </p:nvSpPr>
        <p:spPr>
          <a:xfrm>
            <a:off x="10808475" y="3440078"/>
            <a:ext cx="16158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808475" y="314837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1203783" y="1692059"/>
            <a:ext cx="104511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5621463" y="14003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Box 8"/>
          <p:cNvSpPr txBox="1"/>
          <p:nvPr/>
        </p:nvSpPr>
        <p:spPr>
          <a:xfrm>
            <a:off x="5273787" y="297529"/>
            <a:ext cx="2311176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1965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5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300"/>
                            </p:stCondLst>
                            <p:childTnLst>
                              <p:par>
                                <p:cTn id="1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3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92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535">
      <a:dk1>
        <a:sysClr val="windowText" lastClr="000000"/>
      </a:dk1>
      <a:lt1>
        <a:sysClr val="window" lastClr="FFFFFF"/>
      </a:lt1>
      <a:dk2>
        <a:srgbClr val="1F933B"/>
      </a:dk2>
      <a:lt2>
        <a:srgbClr val="E7E6E6"/>
      </a:lt2>
      <a:accent1>
        <a:srgbClr val="D13622"/>
      </a:accent1>
      <a:accent2>
        <a:srgbClr val="1567B1"/>
      </a:accent2>
      <a:accent3>
        <a:srgbClr val="F28F1A"/>
      </a:accent3>
      <a:accent4>
        <a:srgbClr val="1F933B"/>
      </a:accent4>
      <a:accent5>
        <a:srgbClr val="D13622"/>
      </a:accent5>
      <a:accent6>
        <a:srgbClr val="1567B1"/>
      </a:accent6>
      <a:hlink>
        <a:srgbClr val="F28F1A"/>
      </a:hlink>
      <a:folHlink>
        <a:srgbClr val="1F933B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3895</Words>
  <Application>Microsoft Office PowerPoint</Application>
  <PresentationFormat>自定义</PresentationFormat>
  <Paragraphs>285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宋体</vt:lpstr>
      <vt:lpstr>微软雅黑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sunny</dc:creator>
  <cp:keywords>www.51pptmoban.com</cp:keywords>
  <cp:lastModifiedBy>罗 小虎</cp:lastModifiedBy>
  <cp:revision>8</cp:revision>
  <dcterms:created xsi:type="dcterms:W3CDTF">2017-01-18T19:06:46Z</dcterms:created>
  <dcterms:modified xsi:type="dcterms:W3CDTF">2020-10-14T03:52:19Z</dcterms:modified>
</cp:coreProperties>
</file>